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5" r:id="rId3"/>
    <p:sldId id="278" r:id="rId4"/>
    <p:sldId id="294" r:id="rId5"/>
    <p:sldId id="293" r:id="rId6"/>
    <p:sldId id="292" r:id="rId7"/>
    <p:sldId id="279" r:id="rId8"/>
    <p:sldId id="290" r:id="rId9"/>
    <p:sldId id="291" r:id="rId10"/>
    <p:sldId id="295" r:id="rId11"/>
    <p:sldId id="281" r:id="rId12"/>
    <p:sldId id="286" r:id="rId13"/>
    <p:sldId id="288" r:id="rId14"/>
    <p:sldId id="289" r:id="rId15"/>
    <p:sldId id="287" r:id="rId16"/>
  </p:sldIdLst>
  <p:sldSz cx="9144000" cy="6858000" type="screen4x3"/>
  <p:notesSz cx="6648450" cy="97742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ckie Richardsen" initials="UR" lastIdx="1" clrIdx="0">
    <p:extLst>
      <p:ext uri="{19B8F6BF-5375-455C-9EA6-DF929625EA0E}">
        <p15:presenceInfo xmlns:p15="http://schemas.microsoft.com/office/powerpoint/2012/main" userId="7630d9c5110c19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5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0C3CEF-DF7B-46F6-8A51-4C9AAAD2F28F}" type="doc">
      <dgm:prSet loTypeId="urn:microsoft.com/office/officeart/2005/8/layout/h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DE6BEB08-2E5A-4C55-BAF2-3F38CFFF39E4}">
      <dgm:prSet phldrT="[Text]"/>
      <dgm:spPr>
        <a:gradFill flip="none" rotWithShape="1">
          <a:gsLst>
            <a:gs pos="69000">
              <a:srgbClr val="FFC000"/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de-DE" dirty="0"/>
            <a:t>Turnhalle</a:t>
          </a:r>
        </a:p>
      </dgm:t>
    </dgm:pt>
    <dgm:pt modelId="{82C1AE2C-FE00-4F81-9D25-44165FC42549}" type="parTrans" cxnId="{9A81701B-05FE-4B55-B02D-AF46956FE628}">
      <dgm:prSet/>
      <dgm:spPr/>
      <dgm:t>
        <a:bodyPr/>
        <a:lstStyle/>
        <a:p>
          <a:endParaRPr lang="de-DE"/>
        </a:p>
      </dgm:t>
    </dgm:pt>
    <dgm:pt modelId="{BD50AE7E-28B6-4D65-8765-818AC13019DF}" type="sibTrans" cxnId="{9A81701B-05FE-4B55-B02D-AF46956FE628}">
      <dgm:prSet/>
      <dgm:spPr/>
      <dgm:t>
        <a:bodyPr/>
        <a:lstStyle/>
        <a:p>
          <a:endParaRPr lang="de-DE"/>
        </a:p>
      </dgm:t>
    </dgm:pt>
    <dgm:pt modelId="{E6176337-8D1F-47D9-90F3-CC80B90FA7D5}">
      <dgm:prSet phldrT="[Text]"/>
      <dgm:spPr>
        <a:noFill/>
      </dgm:spPr>
      <dgm:t>
        <a:bodyPr/>
        <a:lstStyle/>
        <a:p>
          <a:r>
            <a:rPr lang="de-DE" dirty="0"/>
            <a:t>Abenteuer Turnhalle</a:t>
          </a:r>
        </a:p>
      </dgm:t>
    </dgm:pt>
    <dgm:pt modelId="{32E901A8-C243-4FD9-893C-44B5EBBB9FD5}" type="parTrans" cxnId="{EB10A533-6908-478B-9B54-2888159470A2}">
      <dgm:prSet/>
      <dgm:spPr/>
      <dgm:t>
        <a:bodyPr/>
        <a:lstStyle/>
        <a:p>
          <a:endParaRPr lang="de-DE"/>
        </a:p>
      </dgm:t>
    </dgm:pt>
    <dgm:pt modelId="{BAE5A971-7F80-4A33-9E07-ADAA7F11EDF4}" type="sibTrans" cxnId="{EB10A533-6908-478B-9B54-2888159470A2}">
      <dgm:prSet/>
      <dgm:spPr/>
      <dgm:t>
        <a:bodyPr/>
        <a:lstStyle/>
        <a:p>
          <a:endParaRPr lang="de-DE"/>
        </a:p>
      </dgm:t>
    </dgm:pt>
    <dgm:pt modelId="{EC2453F7-53BC-413F-B8C0-C8E61650F05A}">
      <dgm:prSet phldrT="[Text]"/>
      <dgm:spPr>
        <a:gradFill flip="none" rotWithShape="1">
          <a:gsLst>
            <a:gs pos="7200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de-DE" dirty="0"/>
            <a:t>Verbindliche</a:t>
          </a:r>
        </a:p>
      </dgm:t>
    </dgm:pt>
    <dgm:pt modelId="{36AA3441-0DF5-4E7A-8085-455B139A2779}" type="parTrans" cxnId="{D83E0401-823A-432A-AF68-78AE9683D6C3}">
      <dgm:prSet/>
      <dgm:spPr/>
      <dgm:t>
        <a:bodyPr/>
        <a:lstStyle/>
        <a:p>
          <a:endParaRPr lang="de-DE"/>
        </a:p>
      </dgm:t>
    </dgm:pt>
    <dgm:pt modelId="{8CF44E8B-2985-487E-90C1-1B34EB6693A1}" type="sibTrans" cxnId="{D83E0401-823A-432A-AF68-78AE9683D6C3}">
      <dgm:prSet/>
      <dgm:spPr/>
      <dgm:t>
        <a:bodyPr/>
        <a:lstStyle/>
        <a:p>
          <a:endParaRPr lang="de-DE"/>
        </a:p>
      </dgm:t>
    </dgm:pt>
    <dgm:pt modelId="{E2021B62-AF8D-405D-BE51-CFD57EF5D254}">
      <dgm:prSet phldrT="[Text]"/>
      <dgm:spPr>
        <a:noFill/>
      </dgm:spPr>
      <dgm:t>
        <a:bodyPr/>
        <a:lstStyle/>
        <a:p>
          <a:r>
            <a:rPr lang="de-DE" dirty="0"/>
            <a:t>Chor</a:t>
          </a:r>
        </a:p>
      </dgm:t>
    </dgm:pt>
    <dgm:pt modelId="{240C186D-AE61-4311-B310-299692BA55DF}" type="parTrans" cxnId="{3CB92309-ECB2-4EA3-A8B7-93DDAC0F6A53}">
      <dgm:prSet/>
      <dgm:spPr/>
      <dgm:t>
        <a:bodyPr/>
        <a:lstStyle/>
        <a:p>
          <a:endParaRPr lang="de-DE"/>
        </a:p>
      </dgm:t>
    </dgm:pt>
    <dgm:pt modelId="{C3543FAA-F794-456C-B836-FF9D6CD8B0A7}" type="sibTrans" cxnId="{3CB92309-ECB2-4EA3-A8B7-93DDAC0F6A53}">
      <dgm:prSet/>
      <dgm:spPr/>
      <dgm:t>
        <a:bodyPr/>
        <a:lstStyle/>
        <a:p>
          <a:endParaRPr lang="de-DE"/>
        </a:p>
      </dgm:t>
    </dgm:pt>
    <dgm:pt modelId="{1E5F0596-2001-4308-AFCB-0A5F41448F22}">
      <dgm:prSet phldrT="[Text]"/>
      <dgm:spPr>
        <a:gradFill rotWithShape="0">
          <a:gsLst>
            <a:gs pos="7300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de-DE" dirty="0"/>
            <a:t>Kreativ</a:t>
          </a:r>
        </a:p>
      </dgm:t>
    </dgm:pt>
    <dgm:pt modelId="{DFC21A9A-DFBE-4D6C-95F6-65524639D9F9}" type="parTrans" cxnId="{CAFF9543-F327-456E-B0EC-B9AF0569A90D}">
      <dgm:prSet/>
      <dgm:spPr/>
      <dgm:t>
        <a:bodyPr/>
        <a:lstStyle/>
        <a:p>
          <a:endParaRPr lang="de-DE"/>
        </a:p>
      </dgm:t>
    </dgm:pt>
    <dgm:pt modelId="{C654BA68-747B-4B92-9855-190C8C7C9D54}" type="sibTrans" cxnId="{CAFF9543-F327-456E-B0EC-B9AF0569A90D}">
      <dgm:prSet/>
      <dgm:spPr/>
      <dgm:t>
        <a:bodyPr/>
        <a:lstStyle/>
        <a:p>
          <a:endParaRPr lang="de-DE"/>
        </a:p>
      </dgm:t>
    </dgm:pt>
    <dgm:pt modelId="{F18356D2-37EF-45C5-B6A8-B0747CB3B862}">
      <dgm:prSet phldrT="[Text]"/>
      <dgm:spPr>
        <a:noFill/>
      </dgm:spPr>
      <dgm:t>
        <a:bodyPr/>
        <a:lstStyle/>
        <a:p>
          <a:r>
            <a:rPr lang="de-DE" dirty="0"/>
            <a:t>Töpfern</a:t>
          </a:r>
        </a:p>
      </dgm:t>
    </dgm:pt>
    <dgm:pt modelId="{68FE45F0-086A-4047-8A22-EE565F289D5E}" type="parTrans" cxnId="{861B85F2-42DB-4F21-84E1-571793F1E00F}">
      <dgm:prSet/>
      <dgm:spPr/>
      <dgm:t>
        <a:bodyPr/>
        <a:lstStyle/>
        <a:p>
          <a:endParaRPr lang="de-DE"/>
        </a:p>
      </dgm:t>
    </dgm:pt>
    <dgm:pt modelId="{8AA966F7-5C9D-43CC-BE68-26556085E7D2}" type="sibTrans" cxnId="{861B85F2-42DB-4F21-84E1-571793F1E00F}">
      <dgm:prSet/>
      <dgm:spPr/>
      <dgm:t>
        <a:bodyPr/>
        <a:lstStyle/>
        <a:p>
          <a:endParaRPr lang="de-DE"/>
        </a:p>
      </dgm:t>
    </dgm:pt>
    <dgm:pt modelId="{7D481686-36C0-4CB1-8B9A-49DA64473495}">
      <dgm:prSet phldrT="[Text]"/>
      <dgm:spPr>
        <a:noFill/>
      </dgm:spPr>
      <dgm:t>
        <a:bodyPr/>
        <a:lstStyle/>
        <a:p>
          <a:r>
            <a:rPr lang="de-DE" dirty="0"/>
            <a:t>Fußball AG</a:t>
          </a:r>
        </a:p>
      </dgm:t>
    </dgm:pt>
    <dgm:pt modelId="{15D5D4E4-E9D4-4A78-8406-CC0FC3635988}" type="parTrans" cxnId="{34449901-A29A-41FF-ABE1-D09EE643E93F}">
      <dgm:prSet/>
      <dgm:spPr/>
      <dgm:t>
        <a:bodyPr/>
        <a:lstStyle/>
        <a:p>
          <a:endParaRPr lang="de-DE"/>
        </a:p>
      </dgm:t>
    </dgm:pt>
    <dgm:pt modelId="{D36947C2-2F50-44A6-88D5-F1D60369F226}" type="sibTrans" cxnId="{34449901-A29A-41FF-ABE1-D09EE643E93F}">
      <dgm:prSet/>
      <dgm:spPr/>
      <dgm:t>
        <a:bodyPr/>
        <a:lstStyle/>
        <a:p>
          <a:endParaRPr lang="de-DE"/>
        </a:p>
      </dgm:t>
    </dgm:pt>
    <dgm:pt modelId="{3D19689B-35CE-488B-BCD1-2B0FCF590ADE}">
      <dgm:prSet phldrT="[Text]"/>
      <dgm:spPr>
        <a:noFill/>
      </dgm:spPr>
      <dgm:t>
        <a:bodyPr/>
        <a:lstStyle/>
        <a:p>
          <a:r>
            <a:rPr lang="de-DE" dirty="0"/>
            <a:t>Schulmentoren</a:t>
          </a:r>
        </a:p>
      </dgm:t>
    </dgm:pt>
    <dgm:pt modelId="{7F731378-0906-43C1-9759-09331F014D53}" type="parTrans" cxnId="{66FA58A8-FD18-4A22-A263-DC78C57373E9}">
      <dgm:prSet/>
      <dgm:spPr/>
      <dgm:t>
        <a:bodyPr/>
        <a:lstStyle/>
        <a:p>
          <a:endParaRPr lang="de-DE"/>
        </a:p>
      </dgm:t>
    </dgm:pt>
    <dgm:pt modelId="{F992E34C-18E0-4A19-BCF1-68393383B53C}" type="sibTrans" cxnId="{66FA58A8-FD18-4A22-A263-DC78C57373E9}">
      <dgm:prSet/>
      <dgm:spPr/>
      <dgm:t>
        <a:bodyPr/>
        <a:lstStyle/>
        <a:p>
          <a:endParaRPr lang="de-DE"/>
        </a:p>
      </dgm:t>
    </dgm:pt>
    <dgm:pt modelId="{68C4D12A-F308-47B4-9A1A-51B05C60536E}">
      <dgm:prSet phldrT="[Text]"/>
      <dgm:spPr>
        <a:noFill/>
      </dgm:spPr>
      <dgm:t>
        <a:bodyPr/>
        <a:lstStyle/>
        <a:p>
          <a:endParaRPr lang="de-DE" dirty="0"/>
        </a:p>
      </dgm:t>
    </dgm:pt>
    <dgm:pt modelId="{0105D510-B2C3-4A5C-97DF-AB00A4B6A522}" type="parTrans" cxnId="{BAB80E9C-0538-4B0E-AF05-0381F9833291}">
      <dgm:prSet/>
      <dgm:spPr/>
      <dgm:t>
        <a:bodyPr/>
        <a:lstStyle/>
        <a:p>
          <a:endParaRPr lang="de-DE"/>
        </a:p>
      </dgm:t>
    </dgm:pt>
    <dgm:pt modelId="{F5CFB5E5-66B1-4895-905A-2702615F7EB2}" type="sibTrans" cxnId="{BAB80E9C-0538-4B0E-AF05-0381F9833291}">
      <dgm:prSet/>
      <dgm:spPr/>
      <dgm:t>
        <a:bodyPr/>
        <a:lstStyle/>
        <a:p>
          <a:endParaRPr lang="de-DE"/>
        </a:p>
      </dgm:t>
    </dgm:pt>
    <dgm:pt modelId="{E3C2F978-B96E-408E-A0BB-2A4D3E7676B6}">
      <dgm:prSet phldrT="[Text]"/>
      <dgm:spPr>
        <a:noFill/>
      </dgm:spPr>
      <dgm:t>
        <a:bodyPr/>
        <a:lstStyle/>
        <a:p>
          <a:r>
            <a:rPr lang="de-DE" dirty="0"/>
            <a:t>Basketball</a:t>
          </a:r>
        </a:p>
      </dgm:t>
    </dgm:pt>
    <dgm:pt modelId="{00E82BD6-21F6-45F5-9156-F09C26BE1D4C}" type="parTrans" cxnId="{9B6FA788-6057-4BD2-A283-F2E8CBA1D472}">
      <dgm:prSet/>
      <dgm:spPr/>
      <dgm:t>
        <a:bodyPr/>
        <a:lstStyle/>
        <a:p>
          <a:endParaRPr lang="de-DE"/>
        </a:p>
      </dgm:t>
    </dgm:pt>
    <dgm:pt modelId="{5A90830B-C007-4EFC-92CB-90A87129C39A}" type="sibTrans" cxnId="{9B6FA788-6057-4BD2-A283-F2E8CBA1D472}">
      <dgm:prSet/>
      <dgm:spPr/>
      <dgm:t>
        <a:bodyPr/>
        <a:lstStyle/>
        <a:p>
          <a:endParaRPr lang="de-DE"/>
        </a:p>
      </dgm:t>
    </dgm:pt>
    <dgm:pt modelId="{BB3D3208-925F-4D19-89AB-A33E07DB03C9}">
      <dgm:prSet phldrT="[Text]"/>
      <dgm:spPr>
        <a:noFill/>
      </dgm:spPr>
      <dgm:t>
        <a:bodyPr/>
        <a:lstStyle/>
        <a:p>
          <a:r>
            <a:rPr lang="de-DE" dirty="0"/>
            <a:t>Fußball</a:t>
          </a:r>
        </a:p>
      </dgm:t>
    </dgm:pt>
    <dgm:pt modelId="{226AE985-07A6-4DB6-9A52-E9F54F3E172E}" type="parTrans" cxnId="{C3D21AE7-7A7B-49A6-B496-2CCAF55E88BC}">
      <dgm:prSet/>
      <dgm:spPr/>
      <dgm:t>
        <a:bodyPr/>
        <a:lstStyle/>
        <a:p>
          <a:endParaRPr lang="de-DE"/>
        </a:p>
      </dgm:t>
    </dgm:pt>
    <dgm:pt modelId="{469A7FC7-4155-44A5-AB5B-98C937713127}" type="sibTrans" cxnId="{C3D21AE7-7A7B-49A6-B496-2CCAF55E88BC}">
      <dgm:prSet/>
      <dgm:spPr/>
      <dgm:t>
        <a:bodyPr/>
        <a:lstStyle/>
        <a:p>
          <a:endParaRPr lang="de-DE"/>
        </a:p>
      </dgm:t>
    </dgm:pt>
    <dgm:pt modelId="{43180D0B-02A4-4BDC-BE53-7663E57819B8}">
      <dgm:prSet phldrT="[Text]"/>
      <dgm:spPr>
        <a:noFill/>
      </dgm:spPr>
      <dgm:t>
        <a:bodyPr/>
        <a:lstStyle/>
        <a:p>
          <a:r>
            <a:rPr lang="de-DE" dirty="0"/>
            <a:t>Leichtathletik</a:t>
          </a:r>
        </a:p>
      </dgm:t>
    </dgm:pt>
    <dgm:pt modelId="{7F3EC656-AC4C-4FF7-BDFD-350291D6CF56}" type="parTrans" cxnId="{ADC7F400-C59C-4E85-9495-EB56FFEE08B8}">
      <dgm:prSet/>
      <dgm:spPr/>
      <dgm:t>
        <a:bodyPr/>
        <a:lstStyle/>
        <a:p>
          <a:endParaRPr lang="de-DE"/>
        </a:p>
      </dgm:t>
    </dgm:pt>
    <dgm:pt modelId="{9912FA0C-F045-4D9F-BD38-92AC7E5202C3}" type="sibTrans" cxnId="{ADC7F400-C59C-4E85-9495-EB56FFEE08B8}">
      <dgm:prSet/>
      <dgm:spPr/>
      <dgm:t>
        <a:bodyPr/>
        <a:lstStyle/>
        <a:p>
          <a:endParaRPr lang="de-DE"/>
        </a:p>
      </dgm:t>
    </dgm:pt>
    <dgm:pt modelId="{3542EFC3-9567-464C-AC0D-B991762F75D4}">
      <dgm:prSet phldrT="[Text]"/>
      <dgm:spPr>
        <a:noFill/>
      </dgm:spPr>
      <dgm:t>
        <a:bodyPr/>
        <a:lstStyle/>
        <a:p>
          <a:r>
            <a:rPr lang="de-DE" dirty="0"/>
            <a:t>Spiele in der Halle</a:t>
          </a:r>
        </a:p>
      </dgm:t>
    </dgm:pt>
    <dgm:pt modelId="{2F5A9133-DBA1-40B4-A6BC-4A449EB53BCF}" type="parTrans" cxnId="{3D570225-5CC4-4D82-9F40-91A0D45367D9}">
      <dgm:prSet/>
      <dgm:spPr/>
      <dgm:t>
        <a:bodyPr/>
        <a:lstStyle/>
        <a:p>
          <a:endParaRPr lang="de-DE"/>
        </a:p>
      </dgm:t>
    </dgm:pt>
    <dgm:pt modelId="{2A74C626-40FE-47C2-86F4-115A66A126BA}" type="sibTrans" cxnId="{3D570225-5CC4-4D82-9F40-91A0D45367D9}">
      <dgm:prSet/>
      <dgm:spPr/>
      <dgm:t>
        <a:bodyPr/>
        <a:lstStyle/>
        <a:p>
          <a:endParaRPr lang="de-DE"/>
        </a:p>
      </dgm:t>
    </dgm:pt>
    <dgm:pt modelId="{0A3F82EB-3706-4C4B-8EEF-60EF2502BC27}">
      <dgm:prSet phldrT="[Text]"/>
      <dgm:spPr>
        <a:noFill/>
      </dgm:spPr>
      <dgm:t>
        <a:bodyPr/>
        <a:lstStyle/>
        <a:p>
          <a:r>
            <a:rPr lang="de-DE" u="none" dirty="0"/>
            <a:t>Percussion</a:t>
          </a:r>
        </a:p>
      </dgm:t>
    </dgm:pt>
    <dgm:pt modelId="{9B89993C-22E9-4A2B-889A-1761BB2BA827}" type="parTrans" cxnId="{B1BF024C-D11B-41D8-9678-73469B9C050B}">
      <dgm:prSet/>
      <dgm:spPr/>
      <dgm:t>
        <a:bodyPr/>
        <a:lstStyle/>
        <a:p>
          <a:endParaRPr lang="de-DE"/>
        </a:p>
      </dgm:t>
    </dgm:pt>
    <dgm:pt modelId="{58E358D1-E1AC-4848-A745-1630E8353E9C}" type="sibTrans" cxnId="{B1BF024C-D11B-41D8-9678-73469B9C050B}">
      <dgm:prSet/>
      <dgm:spPr/>
      <dgm:t>
        <a:bodyPr/>
        <a:lstStyle/>
        <a:p>
          <a:endParaRPr lang="de-DE"/>
        </a:p>
      </dgm:t>
    </dgm:pt>
    <dgm:pt modelId="{92C116B9-E5BB-4D87-8D5D-18183EC42744}">
      <dgm:prSet phldrT="[Text]"/>
      <dgm:spPr>
        <a:noFill/>
      </dgm:spPr>
      <dgm:t>
        <a:bodyPr/>
        <a:lstStyle/>
        <a:p>
          <a:r>
            <a:rPr lang="de-DE" u="none" dirty="0"/>
            <a:t>Kochen/Backen</a:t>
          </a:r>
        </a:p>
      </dgm:t>
    </dgm:pt>
    <dgm:pt modelId="{A9CAD87C-5433-40E4-80A5-C8D29C800C9A}" type="parTrans" cxnId="{5273C328-FDFF-4B29-ADA9-59C998215F44}">
      <dgm:prSet/>
      <dgm:spPr/>
      <dgm:t>
        <a:bodyPr/>
        <a:lstStyle/>
        <a:p>
          <a:endParaRPr lang="de-DE"/>
        </a:p>
      </dgm:t>
    </dgm:pt>
    <dgm:pt modelId="{1904DD26-CCB3-4CBA-9F4F-7A28842722C2}" type="sibTrans" cxnId="{5273C328-FDFF-4B29-ADA9-59C998215F44}">
      <dgm:prSet/>
      <dgm:spPr/>
      <dgm:t>
        <a:bodyPr/>
        <a:lstStyle/>
        <a:p>
          <a:endParaRPr lang="de-DE"/>
        </a:p>
      </dgm:t>
    </dgm:pt>
    <dgm:pt modelId="{24A7DE42-A5F7-4345-9C41-185FDD37A4EB}">
      <dgm:prSet phldrT="[Text]"/>
      <dgm:spPr>
        <a:noFill/>
      </dgm:spPr>
      <dgm:t>
        <a:bodyPr/>
        <a:lstStyle/>
        <a:p>
          <a:r>
            <a:rPr lang="de-DE" u="none" dirty="0"/>
            <a:t>Garten</a:t>
          </a:r>
        </a:p>
      </dgm:t>
    </dgm:pt>
    <dgm:pt modelId="{CD320B75-2CE6-4F89-8B48-F38BEEE8EF1C}" type="parTrans" cxnId="{2FDC2652-EF61-4D38-8A1C-6D2AADC99760}">
      <dgm:prSet/>
      <dgm:spPr/>
      <dgm:t>
        <a:bodyPr/>
        <a:lstStyle/>
        <a:p>
          <a:endParaRPr lang="de-DE"/>
        </a:p>
      </dgm:t>
    </dgm:pt>
    <dgm:pt modelId="{AF97A228-1582-4B65-B59F-43F25BF756A9}" type="sibTrans" cxnId="{2FDC2652-EF61-4D38-8A1C-6D2AADC99760}">
      <dgm:prSet/>
      <dgm:spPr/>
      <dgm:t>
        <a:bodyPr/>
        <a:lstStyle/>
        <a:p>
          <a:endParaRPr lang="de-DE"/>
        </a:p>
      </dgm:t>
    </dgm:pt>
    <dgm:pt modelId="{4D3D7174-3EDB-4BDA-BE7D-15256451ADAA}">
      <dgm:prSet phldrT="[Text]"/>
      <dgm:spPr>
        <a:noFill/>
      </dgm:spPr>
      <dgm:t>
        <a:bodyPr/>
        <a:lstStyle/>
        <a:p>
          <a:r>
            <a:rPr lang="de-DE" u="none" dirty="0"/>
            <a:t>Tanzen</a:t>
          </a:r>
        </a:p>
      </dgm:t>
    </dgm:pt>
    <dgm:pt modelId="{D93026DC-8616-4ABB-8122-B68AC321E51F}" type="parTrans" cxnId="{1C7D321A-3091-4F92-8B61-4E27F3667ABB}">
      <dgm:prSet/>
      <dgm:spPr/>
      <dgm:t>
        <a:bodyPr/>
        <a:lstStyle/>
        <a:p>
          <a:endParaRPr lang="de-DE"/>
        </a:p>
      </dgm:t>
    </dgm:pt>
    <dgm:pt modelId="{F744BF42-362F-4C0F-9E58-0A6819F7917A}" type="sibTrans" cxnId="{1C7D321A-3091-4F92-8B61-4E27F3667ABB}">
      <dgm:prSet/>
      <dgm:spPr/>
      <dgm:t>
        <a:bodyPr/>
        <a:lstStyle/>
        <a:p>
          <a:endParaRPr lang="de-DE"/>
        </a:p>
      </dgm:t>
    </dgm:pt>
    <dgm:pt modelId="{4FD4EF4C-DB2C-46EF-AAAE-55C2464FFA3B}">
      <dgm:prSet phldrT="[Text]"/>
      <dgm:spPr>
        <a:noFill/>
      </dgm:spPr>
      <dgm:t>
        <a:bodyPr/>
        <a:lstStyle/>
        <a:p>
          <a:r>
            <a:rPr lang="de-DE" u="none" dirty="0"/>
            <a:t>Kreativwerkstatt</a:t>
          </a:r>
        </a:p>
      </dgm:t>
    </dgm:pt>
    <dgm:pt modelId="{69D0F9F5-7928-4BDE-9089-6CDCB12C4A16}" type="parTrans" cxnId="{C6E1324C-011D-40F8-8FBB-24F84AFF9EEA}">
      <dgm:prSet/>
      <dgm:spPr/>
      <dgm:t>
        <a:bodyPr/>
        <a:lstStyle/>
        <a:p>
          <a:endParaRPr lang="de-DE"/>
        </a:p>
      </dgm:t>
    </dgm:pt>
    <dgm:pt modelId="{B04ED11B-097D-4136-9B8A-1300BA9BD304}" type="sibTrans" cxnId="{C6E1324C-011D-40F8-8FBB-24F84AFF9EEA}">
      <dgm:prSet/>
      <dgm:spPr/>
      <dgm:t>
        <a:bodyPr/>
        <a:lstStyle/>
        <a:p>
          <a:endParaRPr lang="de-DE"/>
        </a:p>
      </dgm:t>
    </dgm:pt>
    <dgm:pt modelId="{52633F71-D41E-4665-A8F5-FEE133A24DDF}">
      <dgm:prSet phldrT="[Text]"/>
      <dgm:spPr>
        <a:noFill/>
      </dgm:spPr>
      <dgm:t>
        <a:bodyPr/>
        <a:lstStyle/>
        <a:p>
          <a:r>
            <a:rPr lang="de-DE" dirty="0"/>
            <a:t>Musikalische Früherziehung</a:t>
          </a:r>
        </a:p>
      </dgm:t>
    </dgm:pt>
    <dgm:pt modelId="{752F03D0-C1FA-4120-8AF8-6D6DAED34588}" type="parTrans" cxnId="{14276171-CB7F-4132-8008-DCF8EA9A39DE}">
      <dgm:prSet/>
      <dgm:spPr/>
      <dgm:t>
        <a:bodyPr/>
        <a:lstStyle/>
        <a:p>
          <a:endParaRPr lang="de-DE"/>
        </a:p>
      </dgm:t>
    </dgm:pt>
    <dgm:pt modelId="{7E40ABD7-E7EA-4FF2-A4AF-386D1730ED8C}" type="sibTrans" cxnId="{14276171-CB7F-4132-8008-DCF8EA9A39DE}">
      <dgm:prSet/>
      <dgm:spPr/>
      <dgm:t>
        <a:bodyPr/>
        <a:lstStyle/>
        <a:p>
          <a:endParaRPr lang="de-DE"/>
        </a:p>
      </dgm:t>
    </dgm:pt>
    <dgm:pt modelId="{D5545277-F254-4A38-B39B-4C612342D33A}" type="pres">
      <dgm:prSet presAssocID="{110C3CEF-DF7B-46F6-8A51-4C9AAAD2F28F}" presName="Name0" presStyleCnt="0">
        <dgm:presLayoutVars>
          <dgm:dir/>
          <dgm:animLvl val="lvl"/>
          <dgm:resizeHandles val="exact"/>
        </dgm:presLayoutVars>
      </dgm:prSet>
      <dgm:spPr/>
    </dgm:pt>
    <dgm:pt modelId="{367E6412-9E6F-44EA-B469-872D34381A72}" type="pres">
      <dgm:prSet presAssocID="{DE6BEB08-2E5A-4C55-BAF2-3F38CFFF39E4}" presName="composite" presStyleCnt="0"/>
      <dgm:spPr/>
    </dgm:pt>
    <dgm:pt modelId="{2B740CEC-144C-47D1-82B6-3C4D4C837BDF}" type="pres">
      <dgm:prSet presAssocID="{DE6BEB08-2E5A-4C55-BAF2-3F38CFFF39E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78B6366-84B9-4B10-97AA-4010C4BB60AE}" type="pres">
      <dgm:prSet presAssocID="{DE6BEB08-2E5A-4C55-BAF2-3F38CFFF39E4}" presName="desTx" presStyleLbl="alignAccFollowNode1" presStyleIdx="0" presStyleCnt="3">
        <dgm:presLayoutVars>
          <dgm:bulletEnabled val="1"/>
        </dgm:presLayoutVars>
      </dgm:prSet>
      <dgm:spPr/>
    </dgm:pt>
    <dgm:pt modelId="{CEF40C2F-8E64-4892-881C-1B9E472BD748}" type="pres">
      <dgm:prSet presAssocID="{BD50AE7E-28B6-4D65-8765-818AC13019DF}" presName="space" presStyleCnt="0"/>
      <dgm:spPr/>
    </dgm:pt>
    <dgm:pt modelId="{4A56D104-BF12-4018-A259-5D376B5A5CCE}" type="pres">
      <dgm:prSet presAssocID="{EC2453F7-53BC-413F-B8C0-C8E61650F05A}" presName="composite" presStyleCnt="0"/>
      <dgm:spPr/>
    </dgm:pt>
    <dgm:pt modelId="{0D0B2A64-01CA-479C-8CBE-468165E16878}" type="pres">
      <dgm:prSet presAssocID="{EC2453F7-53BC-413F-B8C0-C8E61650F05A}" presName="parTx" presStyleLbl="alignNode1" presStyleIdx="1" presStyleCnt="3" custLinFactNeighborX="782" custLinFactNeighborY="1498">
        <dgm:presLayoutVars>
          <dgm:chMax val="0"/>
          <dgm:chPref val="0"/>
          <dgm:bulletEnabled val="1"/>
        </dgm:presLayoutVars>
      </dgm:prSet>
      <dgm:spPr/>
    </dgm:pt>
    <dgm:pt modelId="{D773CAC1-FB7D-4865-94F4-F19D093492CB}" type="pres">
      <dgm:prSet presAssocID="{EC2453F7-53BC-413F-B8C0-C8E61650F05A}" presName="desTx" presStyleLbl="alignAccFollowNode1" presStyleIdx="1" presStyleCnt="3">
        <dgm:presLayoutVars>
          <dgm:bulletEnabled val="1"/>
        </dgm:presLayoutVars>
      </dgm:prSet>
      <dgm:spPr/>
    </dgm:pt>
    <dgm:pt modelId="{86C9189E-5DFB-4EF1-BC6C-30845362CF11}" type="pres">
      <dgm:prSet presAssocID="{8CF44E8B-2985-487E-90C1-1B34EB6693A1}" presName="space" presStyleCnt="0"/>
      <dgm:spPr/>
    </dgm:pt>
    <dgm:pt modelId="{C0E870FF-D99F-402A-94C8-8658BBC03207}" type="pres">
      <dgm:prSet presAssocID="{1E5F0596-2001-4308-AFCB-0A5F41448F22}" presName="composite" presStyleCnt="0"/>
      <dgm:spPr/>
    </dgm:pt>
    <dgm:pt modelId="{637A2456-BDD0-4058-99E7-0E8810EC90D1}" type="pres">
      <dgm:prSet presAssocID="{1E5F0596-2001-4308-AFCB-0A5F41448F2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610180F-6A10-4BCD-96AF-A88169D16CB7}" type="pres">
      <dgm:prSet presAssocID="{1E5F0596-2001-4308-AFCB-0A5F41448F2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DC7F400-C59C-4E85-9495-EB56FFEE08B8}" srcId="{DE6BEB08-2E5A-4C55-BAF2-3F38CFFF39E4}" destId="{43180D0B-02A4-4BDC-BE53-7663E57819B8}" srcOrd="3" destOrd="0" parTransId="{7F3EC656-AC4C-4FF7-BDFD-350291D6CF56}" sibTransId="{9912FA0C-F045-4D9F-BD38-92AC7E5202C3}"/>
    <dgm:cxn modelId="{D83E0401-823A-432A-AF68-78AE9683D6C3}" srcId="{110C3CEF-DF7B-46F6-8A51-4C9AAAD2F28F}" destId="{EC2453F7-53BC-413F-B8C0-C8E61650F05A}" srcOrd="1" destOrd="0" parTransId="{36AA3441-0DF5-4E7A-8085-455B139A2779}" sibTransId="{8CF44E8B-2985-487E-90C1-1B34EB6693A1}"/>
    <dgm:cxn modelId="{34449901-A29A-41FF-ABE1-D09EE643E93F}" srcId="{EC2453F7-53BC-413F-B8C0-C8E61650F05A}" destId="{7D481686-36C0-4CB1-8B9A-49DA64473495}" srcOrd="1" destOrd="0" parTransId="{15D5D4E4-E9D4-4A78-8406-CC0FC3635988}" sibTransId="{D36947C2-2F50-44A6-88D5-F1D60369F226}"/>
    <dgm:cxn modelId="{E6693207-3BC0-4539-A536-4DC95D95C1E8}" type="presOf" srcId="{F18356D2-37EF-45C5-B6A8-B0747CB3B862}" destId="{A610180F-6A10-4BCD-96AF-A88169D16CB7}" srcOrd="0" destOrd="0" presId="urn:microsoft.com/office/officeart/2005/8/layout/hList1"/>
    <dgm:cxn modelId="{2CDABC08-903B-4FB2-A9D5-39178F363F8C}" type="presOf" srcId="{E2021B62-AF8D-405D-BE51-CFD57EF5D254}" destId="{D773CAC1-FB7D-4865-94F4-F19D093492CB}" srcOrd="0" destOrd="0" presId="urn:microsoft.com/office/officeart/2005/8/layout/hList1"/>
    <dgm:cxn modelId="{3CB92309-ECB2-4EA3-A8B7-93DDAC0F6A53}" srcId="{EC2453F7-53BC-413F-B8C0-C8E61650F05A}" destId="{E2021B62-AF8D-405D-BE51-CFD57EF5D254}" srcOrd="0" destOrd="0" parTransId="{240C186D-AE61-4311-B310-299692BA55DF}" sibTransId="{C3543FAA-F794-456C-B836-FF9D6CD8B0A7}"/>
    <dgm:cxn modelId="{C60B9E12-45A7-46F7-9FAD-EEEA70E4E8D9}" type="presOf" srcId="{110C3CEF-DF7B-46F6-8A51-4C9AAAD2F28F}" destId="{D5545277-F254-4A38-B39B-4C612342D33A}" srcOrd="0" destOrd="0" presId="urn:microsoft.com/office/officeart/2005/8/layout/hList1"/>
    <dgm:cxn modelId="{2C523415-141D-4AF7-B94B-4E38800954FF}" type="presOf" srcId="{0A3F82EB-3706-4C4B-8EEF-60EF2502BC27}" destId="{A610180F-6A10-4BCD-96AF-A88169D16CB7}" srcOrd="0" destOrd="1" presId="urn:microsoft.com/office/officeart/2005/8/layout/hList1"/>
    <dgm:cxn modelId="{E38EC918-C28E-47B9-BE2A-A29922609CC0}" type="presOf" srcId="{EC2453F7-53BC-413F-B8C0-C8E61650F05A}" destId="{0D0B2A64-01CA-479C-8CBE-468165E16878}" srcOrd="0" destOrd="0" presId="urn:microsoft.com/office/officeart/2005/8/layout/hList1"/>
    <dgm:cxn modelId="{1C7D321A-3091-4F92-8B61-4E27F3667ABB}" srcId="{1E5F0596-2001-4308-AFCB-0A5F41448F22}" destId="{4D3D7174-3EDB-4BDA-BE7D-15256451ADAA}" srcOrd="4" destOrd="0" parTransId="{D93026DC-8616-4ABB-8122-B68AC321E51F}" sibTransId="{F744BF42-362F-4C0F-9E58-0A6819F7917A}"/>
    <dgm:cxn modelId="{9A81701B-05FE-4B55-B02D-AF46956FE628}" srcId="{110C3CEF-DF7B-46F6-8A51-4C9AAAD2F28F}" destId="{DE6BEB08-2E5A-4C55-BAF2-3F38CFFF39E4}" srcOrd="0" destOrd="0" parTransId="{82C1AE2C-FE00-4F81-9D25-44165FC42549}" sibTransId="{BD50AE7E-28B6-4D65-8765-818AC13019DF}"/>
    <dgm:cxn modelId="{3D570225-5CC4-4D82-9F40-91A0D45367D9}" srcId="{DE6BEB08-2E5A-4C55-BAF2-3F38CFFF39E4}" destId="{3542EFC3-9567-464C-AC0D-B991762F75D4}" srcOrd="4" destOrd="0" parTransId="{2F5A9133-DBA1-40B4-A6BC-4A449EB53BCF}" sibTransId="{2A74C626-40FE-47C2-86F4-115A66A126BA}"/>
    <dgm:cxn modelId="{5273C328-FDFF-4B29-ADA9-59C998215F44}" srcId="{1E5F0596-2001-4308-AFCB-0A5F41448F22}" destId="{92C116B9-E5BB-4D87-8D5D-18183EC42744}" srcOrd="2" destOrd="0" parTransId="{A9CAD87C-5433-40E4-80A5-C8D29C800C9A}" sibTransId="{1904DD26-CCB3-4CBA-9F4F-7A28842722C2}"/>
    <dgm:cxn modelId="{EB10A533-6908-478B-9B54-2888159470A2}" srcId="{DE6BEB08-2E5A-4C55-BAF2-3F38CFFF39E4}" destId="{E6176337-8D1F-47D9-90F3-CC80B90FA7D5}" srcOrd="0" destOrd="0" parTransId="{32E901A8-C243-4FD9-893C-44B5EBBB9FD5}" sibTransId="{BAE5A971-7F80-4A33-9E07-ADAA7F11EDF4}"/>
    <dgm:cxn modelId="{F6B80D38-CD8A-460C-A716-139F8A0CF478}" type="presOf" srcId="{4D3D7174-3EDB-4BDA-BE7D-15256451ADAA}" destId="{A610180F-6A10-4BCD-96AF-A88169D16CB7}" srcOrd="0" destOrd="4" presId="urn:microsoft.com/office/officeart/2005/8/layout/hList1"/>
    <dgm:cxn modelId="{0E80433D-6117-45EF-A163-B89D973E5E6E}" type="presOf" srcId="{92C116B9-E5BB-4D87-8D5D-18183EC42744}" destId="{A610180F-6A10-4BCD-96AF-A88169D16CB7}" srcOrd="0" destOrd="2" presId="urn:microsoft.com/office/officeart/2005/8/layout/hList1"/>
    <dgm:cxn modelId="{CAFF9543-F327-456E-B0EC-B9AF0569A90D}" srcId="{110C3CEF-DF7B-46F6-8A51-4C9AAAD2F28F}" destId="{1E5F0596-2001-4308-AFCB-0A5F41448F22}" srcOrd="2" destOrd="0" parTransId="{DFC21A9A-DFBE-4D6C-95F6-65524639D9F9}" sibTransId="{C654BA68-747B-4B92-9855-190C8C7C9D54}"/>
    <dgm:cxn modelId="{B1BF024C-D11B-41D8-9678-73469B9C050B}" srcId="{1E5F0596-2001-4308-AFCB-0A5F41448F22}" destId="{0A3F82EB-3706-4C4B-8EEF-60EF2502BC27}" srcOrd="1" destOrd="0" parTransId="{9B89993C-22E9-4A2B-889A-1761BB2BA827}" sibTransId="{58E358D1-E1AC-4848-A745-1630E8353E9C}"/>
    <dgm:cxn modelId="{C6E1324C-011D-40F8-8FBB-24F84AFF9EEA}" srcId="{1E5F0596-2001-4308-AFCB-0A5F41448F22}" destId="{4FD4EF4C-DB2C-46EF-AAAE-55C2464FFA3B}" srcOrd="5" destOrd="0" parTransId="{69D0F9F5-7928-4BDE-9089-6CDCB12C4A16}" sibTransId="{B04ED11B-097D-4136-9B8A-1300BA9BD304}"/>
    <dgm:cxn modelId="{2FDC2652-EF61-4D38-8A1C-6D2AADC99760}" srcId="{1E5F0596-2001-4308-AFCB-0A5F41448F22}" destId="{24A7DE42-A5F7-4345-9C41-185FDD37A4EB}" srcOrd="3" destOrd="0" parTransId="{CD320B75-2CE6-4F89-8B48-F38BEEE8EF1C}" sibTransId="{AF97A228-1582-4B65-B59F-43F25BF756A9}"/>
    <dgm:cxn modelId="{84B0F061-FBA1-4417-B0F5-B96C29591DEB}" type="presOf" srcId="{68C4D12A-F308-47B4-9A1A-51B05C60536E}" destId="{D773CAC1-FB7D-4865-94F4-F19D093492CB}" srcOrd="0" destOrd="4" presId="urn:microsoft.com/office/officeart/2005/8/layout/hList1"/>
    <dgm:cxn modelId="{2085D369-C7C8-4EA1-898D-F25A07B4EC2F}" type="presOf" srcId="{1E5F0596-2001-4308-AFCB-0A5F41448F22}" destId="{637A2456-BDD0-4058-99E7-0E8810EC90D1}" srcOrd="0" destOrd="0" presId="urn:microsoft.com/office/officeart/2005/8/layout/hList1"/>
    <dgm:cxn modelId="{52ECE56E-C167-4112-A7EB-3368A8996017}" type="presOf" srcId="{E6176337-8D1F-47D9-90F3-CC80B90FA7D5}" destId="{078B6366-84B9-4B10-97AA-4010C4BB60AE}" srcOrd="0" destOrd="0" presId="urn:microsoft.com/office/officeart/2005/8/layout/hList1"/>
    <dgm:cxn modelId="{14276171-CB7F-4132-8008-DCF8EA9A39DE}" srcId="{EC2453F7-53BC-413F-B8C0-C8E61650F05A}" destId="{52633F71-D41E-4665-A8F5-FEE133A24DDF}" srcOrd="3" destOrd="0" parTransId="{752F03D0-C1FA-4120-8AF8-6D6DAED34588}" sibTransId="{7E40ABD7-E7EA-4FF2-A4AF-386D1730ED8C}"/>
    <dgm:cxn modelId="{1EC2D887-516B-4F5D-992C-33A1975382F4}" type="presOf" srcId="{3D19689B-35CE-488B-BCD1-2B0FCF590ADE}" destId="{D773CAC1-FB7D-4865-94F4-F19D093492CB}" srcOrd="0" destOrd="2" presId="urn:microsoft.com/office/officeart/2005/8/layout/hList1"/>
    <dgm:cxn modelId="{9B6FA788-6057-4BD2-A283-F2E8CBA1D472}" srcId="{DE6BEB08-2E5A-4C55-BAF2-3F38CFFF39E4}" destId="{E3C2F978-B96E-408E-A0BB-2A4D3E7676B6}" srcOrd="1" destOrd="0" parTransId="{00E82BD6-21F6-45F5-9156-F09C26BE1D4C}" sibTransId="{5A90830B-C007-4EFC-92CB-90A87129C39A}"/>
    <dgm:cxn modelId="{A0A6058F-3014-4C77-8C91-677DF5CF09F5}" type="presOf" srcId="{E3C2F978-B96E-408E-A0BB-2A4D3E7676B6}" destId="{078B6366-84B9-4B10-97AA-4010C4BB60AE}" srcOrd="0" destOrd="1" presId="urn:microsoft.com/office/officeart/2005/8/layout/hList1"/>
    <dgm:cxn modelId="{BF849890-F74A-48DC-B432-970FDB931E76}" type="presOf" srcId="{4FD4EF4C-DB2C-46EF-AAAE-55C2464FFA3B}" destId="{A610180F-6A10-4BCD-96AF-A88169D16CB7}" srcOrd="0" destOrd="5" presId="urn:microsoft.com/office/officeart/2005/8/layout/hList1"/>
    <dgm:cxn modelId="{16D7EB92-853D-4371-802D-E5D7ECF5F54B}" type="presOf" srcId="{52633F71-D41E-4665-A8F5-FEE133A24DDF}" destId="{D773CAC1-FB7D-4865-94F4-F19D093492CB}" srcOrd="0" destOrd="3" presId="urn:microsoft.com/office/officeart/2005/8/layout/hList1"/>
    <dgm:cxn modelId="{BAB80E9C-0538-4B0E-AF05-0381F9833291}" srcId="{EC2453F7-53BC-413F-B8C0-C8E61650F05A}" destId="{68C4D12A-F308-47B4-9A1A-51B05C60536E}" srcOrd="4" destOrd="0" parTransId="{0105D510-B2C3-4A5C-97DF-AB00A4B6A522}" sibTransId="{F5CFB5E5-66B1-4895-905A-2702615F7EB2}"/>
    <dgm:cxn modelId="{66FA58A8-FD18-4A22-A263-DC78C57373E9}" srcId="{EC2453F7-53BC-413F-B8C0-C8E61650F05A}" destId="{3D19689B-35CE-488B-BCD1-2B0FCF590ADE}" srcOrd="2" destOrd="0" parTransId="{7F731378-0906-43C1-9759-09331F014D53}" sibTransId="{F992E34C-18E0-4A19-BCF1-68393383B53C}"/>
    <dgm:cxn modelId="{6C58B1B5-B770-4627-AE94-2D9F5E8E9E4F}" type="presOf" srcId="{24A7DE42-A5F7-4345-9C41-185FDD37A4EB}" destId="{A610180F-6A10-4BCD-96AF-A88169D16CB7}" srcOrd="0" destOrd="3" presId="urn:microsoft.com/office/officeart/2005/8/layout/hList1"/>
    <dgm:cxn modelId="{F30A41BF-5D46-45E0-8088-2A6E3ECC92E2}" type="presOf" srcId="{BB3D3208-925F-4D19-89AB-A33E07DB03C9}" destId="{078B6366-84B9-4B10-97AA-4010C4BB60AE}" srcOrd="0" destOrd="2" presId="urn:microsoft.com/office/officeart/2005/8/layout/hList1"/>
    <dgm:cxn modelId="{DED362C5-8F64-4587-977A-D78CAE031892}" type="presOf" srcId="{7D481686-36C0-4CB1-8B9A-49DA64473495}" destId="{D773CAC1-FB7D-4865-94F4-F19D093492CB}" srcOrd="0" destOrd="1" presId="urn:microsoft.com/office/officeart/2005/8/layout/hList1"/>
    <dgm:cxn modelId="{EDC869E5-9D4C-4431-99E0-B45DB28EBD01}" type="presOf" srcId="{43180D0B-02A4-4BDC-BE53-7663E57819B8}" destId="{078B6366-84B9-4B10-97AA-4010C4BB60AE}" srcOrd="0" destOrd="3" presId="urn:microsoft.com/office/officeart/2005/8/layout/hList1"/>
    <dgm:cxn modelId="{C3D21AE7-7A7B-49A6-B496-2CCAF55E88BC}" srcId="{DE6BEB08-2E5A-4C55-BAF2-3F38CFFF39E4}" destId="{BB3D3208-925F-4D19-89AB-A33E07DB03C9}" srcOrd="2" destOrd="0" parTransId="{226AE985-07A6-4DB6-9A52-E9F54F3E172E}" sibTransId="{469A7FC7-4155-44A5-AB5B-98C937713127}"/>
    <dgm:cxn modelId="{2E670EEE-F871-44F8-8C0B-1B9BC0F874CE}" type="presOf" srcId="{DE6BEB08-2E5A-4C55-BAF2-3F38CFFF39E4}" destId="{2B740CEC-144C-47D1-82B6-3C4D4C837BDF}" srcOrd="0" destOrd="0" presId="urn:microsoft.com/office/officeart/2005/8/layout/hList1"/>
    <dgm:cxn modelId="{861B85F2-42DB-4F21-84E1-571793F1E00F}" srcId="{1E5F0596-2001-4308-AFCB-0A5F41448F22}" destId="{F18356D2-37EF-45C5-B6A8-B0747CB3B862}" srcOrd="0" destOrd="0" parTransId="{68FE45F0-086A-4047-8A22-EE565F289D5E}" sibTransId="{8AA966F7-5C9D-43CC-BE68-26556085E7D2}"/>
    <dgm:cxn modelId="{AB1566FE-499A-4435-9FE2-3E639C5B831A}" type="presOf" srcId="{3542EFC3-9567-464C-AC0D-B991762F75D4}" destId="{078B6366-84B9-4B10-97AA-4010C4BB60AE}" srcOrd="0" destOrd="4" presId="urn:microsoft.com/office/officeart/2005/8/layout/hList1"/>
    <dgm:cxn modelId="{23B456DD-BC65-4088-AA27-734E08A7C594}" type="presParOf" srcId="{D5545277-F254-4A38-B39B-4C612342D33A}" destId="{367E6412-9E6F-44EA-B469-872D34381A72}" srcOrd="0" destOrd="0" presId="urn:microsoft.com/office/officeart/2005/8/layout/hList1"/>
    <dgm:cxn modelId="{5D42D569-7EFB-4A2E-93F5-2CC553DF020F}" type="presParOf" srcId="{367E6412-9E6F-44EA-B469-872D34381A72}" destId="{2B740CEC-144C-47D1-82B6-3C4D4C837BDF}" srcOrd="0" destOrd="0" presId="urn:microsoft.com/office/officeart/2005/8/layout/hList1"/>
    <dgm:cxn modelId="{138D4DA8-4ECF-4C1F-A76C-628F46F4F586}" type="presParOf" srcId="{367E6412-9E6F-44EA-B469-872D34381A72}" destId="{078B6366-84B9-4B10-97AA-4010C4BB60AE}" srcOrd="1" destOrd="0" presId="urn:microsoft.com/office/officeart/2005/8/layout/hList1"/>
    <dgm:cxn modelId="{86A62D0E-2B9F-4BC3-8862-690C7D8F6CA7}" type="presParOf" srcId="{D5545277-F254-4A38-B39B-4C612342D33A}" destId="{CEF40C2F-8E64-4892-881C-1B9E472BD748}" srcOrd="1" destOrd="0" presId="urn:microsoft.com/office/officeart/2005/8/layout/hList1"/>
    <dgm:cxn modelId="{938EECDD-9C58-45BF-A5BD-49D4DEB32950}" type="presParOf" srcId="{D5545277-F254-4A38-B39B-4C612342D33A}" destId="{4A56D104-BF12-4018-A259-5D376B5A5CCE}" srcOrd="2" destOrd="0" presId="urn:microsoft.com/office/officeart/2005/8/layout/hList1"/>
    <dgm:cxn modelId="{2ECBEC24-15CF-4059-8537-54D123FC5E40}" type="presParOf" srcId="{4A56D104-BF12-4018-A259-5D376B5A5CCE}" destId="{0D0B2A64-01CA-479C-8CBE-468165E16878}" srcOrd="0" destOrd="0" presId="urn:microsoft.com/office/officeart/2005/8/layout/hList1"/>
    <dgm:cxn modelId="{80C925B5-EC4D-4131-BC7E-C7CCE163713A}" type="presParOf" srcId="{4A56D104-BF12-4018-A259-5D376B5A5CCE}" destId="{D773CAC1-FB7D-4865-94F4-F19D093492CB}" srcOrd="1" destOrd="0" presId="urn:microsoft.com/office/officeart/2005/8/layout/hList1"/>
    <dgm:cxn modelId="{7B8CFAEB-C314-41E6-B62D-4205223566BD}" type="presParOf" srcId="{D5545277-F254-4A38-B39B-4C612342D33A}" destId="{86C9189E-5DFB-4EF1-BC6C-30845362CF11}" srcOrd="3" destOrd="0" presId="urn:microsoft.com/office/officeart/2005/8/layout/hList1"/>
    <dgm:cxn modelId="{FD4D94F1-4245-4FB1-990E-D751C279C7EA}" type="presParOf" srcId="{D5545277-F254-4A38-B39B-4C612342D33A}" destId="{C0E870FF-D99F-402A-94C8-8658BBC03207}" srcOrd="4" destOrd="0" presId="urn:microsoft.com/office/officeart/2005/8/layout/hList1"/>
    <dgm:cxn modelId="{3F400EC0-0581-4D94-91F9-D632B2BF3A79}" type="presParOf" srcId="{C0E870FF-D99F-402A-94C8-8658BBC03207}" destId="{637A2456-BDD0-4058-99E7-0E8810EC90D1}" srcOrd="0" destOrd="0" presId="urn:microsoft.com/office/officeart/2005/8/layout/hList1"/>
    <dgm:cxn modelId="{D9F2CB72-E7B0-42B3-8015-16B47B363B6F}" type="presParOf" srcId="{C0E870FF-D99F-402A-94C8-8658BBC03207}" destId="{A610180F-6A10-4BCD-96AF-A88169D16CB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40CEC-144C-47D1-82B6-3C4D4C837BDF}">
      <dsp:nvSpPr>
        <dsp:cNvPr id="0" name=""/>
        <dsp:cNvSpPr/>
      </dsp:nvSpPr>
      <dsp:spPr>
        <a:xfrm>
          <a:off x="2370" y="374563"/>
          <a:ext cx="2310977" cy="576000"/>
        </a:xfrm>
        <a:prstGeom prst="rect">
          <a:avLst/>
        </a:prstGeom>
        <a:gradFill flip="none" rotWithShape="1">
          <a:gsLst>
            <a:gs pos="69000">
              <a:srgbClr val="FFC000"/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Turnhalle</a:t>
          </a:r>
        </a:p>
      </dsp:txBody>
      <dsp:txXfrm>
        <a:off x="2370" y="374563"/>
        <a:ext cx="2310977" cy="576000"/>
      </dsp:txXfrm>
    </dsp:sp>
    <dsp:sp modelId="{078B6366-84B9-4B10-97AA-4010C4BB60AE}">
      <dsp:nvSpPr>
        <dsp:cNvPr id="0" name=""/>
        <dsp:cNvSpPr/>
      </dsp:nvSpPr>
      <dsp:spPr>
        <a:xfrm>
          <a:off x="2370" y="950563"/>
          <a:ext cx="2310977" cy="2305799"/>
        </a:xfrm>
        <a:prstGeom prst="rect">
          <a:avLst/>
        </a:prstGeom>
        <a:noFill/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Abenteuer Turnhalle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Basketball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Fußball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Leichtathletik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Spiele in der Halle</a:t>
          </a:r>
        </a:p>
      </dsp:txBody>
      <dsp:txXfrm>
        <a:off x="2370" y="950563"/>
        <a:ext cx="2310977" cy="2305799"/>
      </dsp:txXfrm>
    </dsp:sp>
    <dsp:sp modelId="{0D0B2A64-01CA-479C-8CBE-468165E16878}">
      <dsp:nvSpPr>
        <dsp:cNvPr id="0" name=""/>
        <dsp:cNvSpPr/>
      </dsp:nvSpPr>
      <dsp:spPr>
        <a:xfrm>
          <a:off x="2654956" y="383191"/>
          <a:ext cx="2310977" cy="576000"/>
        </a:xfrm>
        <a:prstGeom prst="rect">
          <a:avLst/>
        </a:prstGeom>
        <a:gradFill flip="none" rotWithShape="1">
          <a:gsLst>
            <a:gs pos="7200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Verbindliche</a:t>
          </a:r>
        </a:p>
      </dsp:txBody>
      <dsp:txXfrm>
        <a:off x="2654956" y="383191"/>
        <a:ext cx="2310977" cy="576000"/>
      </dsp:txXfrm>
    </dsp:sp>
    <dsp:sp modelId="{D773CAC1-FB7D-4865-94F4-F19D093492CB}">
      <dsp:nvSpPr>
        <dsp:cNvPr id="0" name=""/>
        <dsp:cNvSpPr/>
      </dsp:nvSpPr>
      <dsp:spPr>
        <a:xfrm>
          <a:off x="2636884" y="950563"/>
          <a:ext cx="2310977" cy="2305799"/>
        </a:xfrm>
        <a:prstGeom prst="rect">
          <a:avLst/>
        </a:prstGeom>
        <a:noFill/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Chor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Fußball AG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Schulmentoren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Musikalische Früherziehung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2000" kern="1200" dirty="0"/>
        </a:p>
      </dsp:txBody>
      <dsp:txXfrm>
        <a:off x="2636884" y="950563"/>
        <a:ext cx="2310977" cy="2305799"/>
      </dsp:txXfrm>
    </dsp:sp>
    <dsp:sp modelId="{637A2456-BDD0-4058-99E7-0E8810EC90D1}">
      <dsp:nvSpPr>
        <dsp:cNvPr id="0" name=""/>
        <dsp:cNvSpPr/>
      </dsp:nvSpPr>
      <dsp:spPr>
        <a:xfrm>
          <a:off x="5271399" y="374563"/>
          <a:ext cx="2310977" cy="576000"/>
        </a:xfrm>
        <a:prstGeom prst="rect">
          <a:avLst/>
        </a:prstGeom>
        <a:gradFill rotWithShape="0">
          <a:gsLst>
            <a:gs pos="7300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Kreativ</a:t>
          </a:r>
        </a:p>
      </dsp:txBody>
      <dsp:txXfrm>
        <a:off x="5271399" y="374563"/>
        <a:ext cx="2310977" cy="576000"/>
      </dsp:txXfrm>
    </dsp:sp>
    <dsp:sp modelId="{A610180F-6A10-4BCD-96AF-A88169D16CB7}">
      <dsp:nvSpPr>
        <dsp:cNvPr id="0" name=""/>
        <dsp:cNvSpPr/>
      </dsp:nvSpPr>
      <dsp:spPr>
        <a:xfrm>
          <a:off x="5271399" y="950563"/>
          <a:ext cx="2310977" cy="2305799"/>
        </a:xfrm>
        <a:prstGeom prst="rect">
          <a:avLst/>
        </a:prstGeom>
        <a:noFill/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Töpfern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u="none" kern="1200" dirty="0"/>
            <a:t>Percussion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u="none" kern="1200" dirty="0"/>
            <a:t>Kochen/Backen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u="none" kern="1200" dirty="0"/>
            <a:t>Garten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u="none" kern="1200" dirty="0"/>
            <a:t>Tanzen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u="none" kern="1200" dirty="0"/>
            <a:t>Kreativwerkstatt</a:t>
          </a:r>
        </a:p>
      </dsp:txBody>
      <dsp:txXfrm>
        <a:off x="5271399" y="950563"/>
        <a:ext cx="2310977" cy="2305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6555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FD399-FBFC-42C7-B317-3FE5E3836447}" type="datetimeFigureOut">
              <a:rPr lang="de-DE" smtClean="0"/>
              <a:t>11.06.23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65550" y="928370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348BA-ECB0-4414-8D87-F13E9EBDF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576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6555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13E96-8689-4CE7-9778-2B0593A9703A}" type="datetimeFigureOut">
              <a:rPr lang="de-DE" smtClean="0"/>
              <a:t>11.06.23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25538" y="1222375"/>
            <a:ext cx="439737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5163" y="4703763"/>
            <a:ext cx="5318125" cy="3848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65550" y="928370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8E608-74C8-411F-9A1A-AEB869820C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234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091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051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929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684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9848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106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7132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1561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311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5124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857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3172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253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1726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8E608-74C8-411F-9A1A-AEB869820CFD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302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449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790520" y="1600200"/>
            <a:ext cx="3978360" cy="449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612720" y="228600"/>
            <a:ext cx="8152920" cy="459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12720" y="394848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790520" y="1600200"/>
            <a:ext cx="3978360" cy="449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449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790520" y="160020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790520" y="394848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790520" y="160020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12720" y="3948480"/>
            <a:ext cx="815292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292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612720" y="3948480"/>
            <a:ext cx="815292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790520" y="160020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790520" y="394848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12720" y="3948480"/>
            <a:ext cx="397836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de-DE" sz="18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262512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3369600" y="1600200"/>
            <a:ext cx="262512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126120" y="1600200"/>
            <a:ext cx="262512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6126120" y="3948480"/>
            <a:ext cx="262512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body"/>
          </p:nvPr>
        </p:nvSpPr>
        <p:spPr>
          <a:xfrm>
            <a:off x="3369600" y="3948480"/>
            <a:ext cx="262512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 type="body"/>
          </p:nvPr>
        </p:nvSpPr>
        <p:spPr>
          <a:xfrm>
            <a:off x="612720" y="3948480"/>
            <a:ext cx="2625120" cy="214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900" b="0" strike="noStrike" spc="-1">
              <a:solidFill>
                <a:srgbClr val="000000"/>
              </a:solidFill>
              <a:latin typeface="Tw Cen M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0" y="1234440"/>
            <a:ext cx="9143640" cy="319680"/>
          </a:xfrm>
          <a:prstGeom prst="rect">
            <a:avLst/>
          </a:prstGeom>
          <a:solidFill>
            <a:srgbClr val="FFFFFF"/>
          </a:solidFill>
          <a:ln w="50760">
            <a:noFil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CustomShape 2"/>
          <p:cNvSpPr/>
          <p:nvPr/>
        </p:nvSpPr>
        <p:spPr>
          <a:xfrm>
            <a:off x="0" y="1280160"/>
            <a:ext cx="533160" cy="2282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9" name="CustomShape 3"/>
          <p:cNvSpPr/>
          <p:nvPr/>
        </p:nvSpPr>
        <p:spPr>
          <a:xfrm>
            <a:off x="590400" y="1280160"/>
            <a:ext cx="8553240" cy="2282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760">
            <a:noFil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0" name="PlaceHolder 4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de-DE" sz="4400" b="0" strike="noStrike" spc="-1">
                <a:solidFill>
                  <a:srgbClr val="775F55"/>
                </a:solidFill>
                <a:latin typeface="Tw Cen MT"/>
              </a:rPr>
              <a:t>Titelmasterformat durch Klicken bearbeiten</a:t>
            </a:r>
            <a:endParaRPr lang="de-DE" sz="4400" b="0" strike="noStrike" spc="-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dt"/>
          </p:nvPr>
        </p:nvSpPr>
        <p:spPr>
          <a:xfrm>
            <a:off x="6095880" y="6248520"/>
            <a:ext cx="2666520" cy="36468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B685B54D-8C9F-4BDF-8474-28F15A8A62F6}" type="datetime">
              <a:rPr lang="de-DE" sz="1400" b="0" strike="noStrike" spc="-1">
                <a:solidFill>
                  <a:srgbClr val="775F55"/>
                </a:solidFill>
                <a:latin typeface="Tw Cen MT"/>
              </a:rPr>
              <a:t>11.06.23</a:t>
            </a:fld>
            <a:endParaRPr lang="de-DE" sz="1400" b="0" strike="noStrike" spc="-1"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ftr"/>
          </p:nvPr>
        </p:nvSpPr>
        <p:spPr>
          <a:xfrm>
            <a:off x="609480" y="6248160"/>
            <a:ext cx="5420880" cy="36468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53" name="PlaceHolder 7"/>
          <p:cNvSpPr>
            <a:spLocks noGrp="1"/>
          </p:cNvSpPr>
          <p:nvPr>
            <p:ph type="sldNum"/>
          </p:nvPr>
        </p:nvSpPr>
        <p:spPr>
          <a:xfrm>
            <a:off x="0" y="1272240"/>
            <a:ext cx="533160" cy="24408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F08E3BC8-BC45-462C-960E-CF128FD3461F}" type="slidenum">
              <a:rPr lang="de-DE" sz="1400" b="1" strike="noStrike" spc="-1">
                <a:solidFill>
                  <a:srgbClr val="FFFFFF"/>
                </a:solidFill>
                <a:latin typeface="Tw Cen MT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  <p:sp>
        <p:nvSpPr>
          <p:cNvPr id="54" name="PlaceHolder 8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320040" indent="-319680">
              <a:lnSpc>
                <a:spcPct val="100000"/>
              </a:lnSpc>
              <a:spcBef>
                <a:spcPts val="700"/>
              </a:spcBef>
              <a:buClr>
                <a:srgbClr val="DD8047"/>
              </a:buClr>
              <a:buSzPct val="60000"/>
              <a:buFont typeface="Wingdings" charset="2"/>
              <a:buChar char=""/>
            </a:pPr>
            <a:r>
              <a:rPr lang="de-DE" sz="2900" b="0" strike="noStrike" spc="-1">
                <a:solidFill>
                  <a:srgbClr val="000000"/>
                </a:solidFill>
                <a:latin typeface="Tw Cen MT"/>
              </a:rPr>
              <a:t>Textmasterformat bearbeiten</a:t>
            </a:r>
          </a:p>
          <a:p>
            <a:pPr marL="640080" lvl="1" indent="-273960">
              <a:lnSpc>
                <a:spcPct val="10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Wingdings 2" charset="2"/>
              <a:buChar char=""/>
            </a:pPr>
            <a:r>
              <a:rPr lang="de-DE" sz="2600" b="0" strike="noStrike" spc="-1">
                <a:solidFill>
                  <a:srgbClr val="000000"/>
                </a:solidFill>
                <a:latin typeface="Tw Cen MT"/>
              </a:rPr>
              <a:t>Zweite Ebene</a:t>
            </a:r>
          </a:p>
          <a:p>
            <a:pPr marL="914400" lvl="2" indent="-228240">
              <a:lnSpc>
                <a:spcPct val="100000"/>
              </a:lnSpc>
              <a:spcBef>
                <a:spcPts val="499"/>
              </a:spcBef>
              <a:buClr>
                <a:srgbClr val="DD8047"/>
              </a:buClr>
              <a:buSzPct val="75000"/>
              <a:buFont typeface="Wingdings" charset="2"/>
              <a:buChar char=""/>
            </a:pPr>
            <a:r>
              <a:rPr lang="de-DE" sz="2300" b="0" strike="noStrike" spc="-1">
                <a:solidFill>
                  <a:srgbClr val="000000"/>
                </a:solidFill>
                <a:latin typeface="Tw Cen MT"/>
              </a:rPr>
              <a:t>Dritte Ebene</a:t>
            </a:r>
          </a:p>
          <a:p>
            <a:pPr marL="1371600" lvl="3" indent="-228240">
              <a:lnSpc>
                <a:spcPct val="100000"/>
              </a:lnSpc>
              <a:spcBef>
                <a:spcPts val="400"/>
              </a:spcBef>
              <a:buClr>
                <a:srgbClr val="A5AB81"/>
              </a:buClr>
              <a:buSzPct val="75000"/>
              <a:buFont typeface="Wingdings" charset="2"/>
              <a:buChar char=""/>
            </a:pPr>
            <a:r>
              <a:rPr lang="de-DE" sz="2000" b="0" strike="noStrike" spc="-1">
                <a:solidFill>
                  <a:srgbClr val="000000"/>
                </a:solidFill>
                <a:latin typeface="Tw Cen MT"/>
              </a:rPr>
              <a:t>Vierte Ebene</a:t>
            </a:r>
          </a:p>
          <a:p>
            <a:pPr marL="1828800" lvl="4" indent="-228240">
              <a:lnSpc>
                <a:spcPct val="100000"/>
              </a:lnSpc>
              <a:spcBef>
                <a:spcPts val="400"/>
              </a:spcBef>
              <a:buClr>
                <a:srgbClr val="D8B25C"/>
              </a:buClr>
              <a:buSzPct val="65000"/>
              <a:buFont typeface="Wingdings" charset="2"/>
              <a:buChar char=""/>
            </a:pPr>
            <a:r>
              <a:rPr lang="de-DE" sz="2000" b="0" strike="noStrike" spc="-1">
                <a:solidFill>
                  <a:srgbClr val="000000"/>
                </a:solidFill>
                <a:latin typeface="Tw Cen MT"/>
              </a:rPr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jpe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jpe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0D36CC7-E735-4CE7-92FF-8E5E3C60A9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98" y="1674410"/>
            <a:ext cx="8904857" cy="438307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227" y="1607064"/>
            <a:ext cx="8152920" cy="684241"/>
          </a:xfrm>
        </p:spPr>
        <p:txBody>
          <a:bodyPr/>
          <a:lstStyle/>
          <a:p>
            <a:r>
              <a:rPr lang="de-DE" sz="2800" dirty="0"/>
              <a:t>Tagesordnung</a:t>
            </a:r>
          </a:p>
        </p:txBody>
      </p:sp>
      <p:sp>
        <p:nvSpPr>
          <p:cNvPr id="6" name="Untertitel 5"/>
          <p:cNvSpPr>
            <a:spLocks noGrp="1"/>
          </p:cNvSpPr>
          <p:nvPr>
            <p:ph type="subTitle"/>
          </p:nvPr>
        </p:nvSpPr>
        <p:spPr>
          <a:xfrm>
            <a:off x="498416" y="1932380"/>
            <a:ext cx="8152920" cy="3209025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de-DE" sz="2400" dirty="0"/>
              <a:t>Tagesablauf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de-DE" sz="2400" dirty="0"/>
              <a:t>Kurse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de-DE" sz="2400" dirty="0"/>
              <a:t>Ganztagsanmeldung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de-DE" sz="2400" dirty="0"/>
              <a:t>Catering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de-DE" sz="2400" dirty="0"/>
              <a:t>Ferienbetreuung</a:t>
            </a:r>
          </a:p>
        </p:txBody>
      </p:sp>
    </p:spTree>
    <p:extLst>
      <p:ext uri="{BB962C8B-B14F-4D97-AF65-F5344CB8AC3E}">
        <p14:creationId xmlns:p14="http://schemas.microsoft.com/office/powerpoint/2010/main" val="31510417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227" y="1765661"/>
            <a:ext cx="8152920" cy="684241"/>
          </a:xfrm>
        </p:spPr>
        <p:txBody>
          <a:bodyPr/>
          <a:lstStyle/>
          <a:p>
            <a:r>
              <a:rPr lang="de-DE" dirty="0"/>
              <a:t>Tagesablauf</a:t>
            </a:r>
          </a:p>
        </p:txBody>
      </p:sp>
      <p:sp>
        <p:nvSpPr>
          <p:cNvPr id="6" name="Untertitel 5"/>
          <p:cNvSpPr>
            <a:spLocks noGrp="1"/>
          </p:cNvSpPr>
          <p:nvPr>
            <p:ph type="subTitle"/>
          </p:nvPr>
        </p:nvSpPr>
        <p:spPr>
          <a:xfrm>
            <a:off x="636227" y="2449902"/>
            <a:ext cx="8152920" cy="32090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400" dirty="0"/>
              <a:t>13:00 - 13:15 Uhr Ankommen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400" dirty="0"/>
              <a:t>13:15 - 14:15 Uhr Essen/Hausaufgaben/Förderung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400" dirty="0"/>
              <a:t>14:15 - 16:00 Uhr Freizeit/Kurse</a:t>
            </a:r>
          </a:p>
          <a:p>
            <a:endParaRPr lang="de-DE" sz="2400" dirty="0"/>
          </a:p>
          <a:p>
            <a:r>
              <a:rPr lang="de-DE" sz="2400" dirty="0"/>
              <a:t>Wir begleiten und unterstützen ihr Kind beim Mittagessen, bei den Hausaufgaben und Kursen. </a:t>
            </a:r>
          </a:p>
          <a:p>
            <a:pPr marL="571500" indent="-571500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58606128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227" y="1765661"/>
            <a:ext cx="8152920" cy="684241"/>
          </a:xfrm>
        </p:spPr>
        <p:txBody>
          <a:bodyPr/>
          <a:lstStyle/>
          <a:p>
            <a:r>
              <a:rPr lang="de-DE" dirty="0"/>
              <a:t>Abholzeiten</a:t>
            </a:r>
          </a:p>
        </p:txBody>
      </p:sp>
      <p:sp>
        <p:nvSpPr>
          <p:cNvPr id="6" name="Untertitel 5"/>
          <p:cNvSpPr>
            <a:spLocks noGrp="1"/>
          </p:cNvSpPr>
          <p:nvPr>
            <p:ph type="subTitle"/>
          </p:nvPr>
        </p:nvSpPr>
        <p:spPr>
          <a:xfrm>
            <a:off x="636227" y="2449902"/>
            <a:ext cx="8152920" cy="32090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400" dirty="0"/>
              <a:t>13:00 Uhr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400" dirty="0"/>
              <a:t>14:15 Uhr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400" dirty="0"/>
              <a:t>15:00 Uhr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2400" dirty="0"/>
              <a:t>16:00 Uhr</a:t>
            </a:r>
          </a:p>
        </p:txBody>
      </p:sp>
    </p:spTree>
    <p:extLst>
      <p:ext uri="{BB962C8B-B14F-4D97-AF65-F5344CB8AC3E}">
        <p14:creationId xmlns:p14="http://schemas.microsoft.com/office/powerpoint/2010/main" val="205741545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pic>
        <p:nvPicPr>
          <p:cNvPr id="31" name="Grafik 3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9540" y="2294827"/>
            <a:ext cx="3882841" cy="2180306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32" y="3993085"/>
            <a:ext cx="3617010" cy="2031036"/>
          </a:xfrm>
          <a:prstGeom prst="rect">
            <a:avLst/>
          </a:prstGeom>
        </p:spPr>
      </p:pic>
      <p:sp>
        <p:nvSpPr>
          <p:cNvPr id="35" name="Textfeld 34"/>
          <p:cNvSpPr txBox="1"/>
          <p:nvPr/>
        </p:nvSpPr>
        <p:spPr>
          <a:xfrm>
            <a:off x="331994" y="3579665"/>
            <a:ext cx="3029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B0F0"/>
                </a:solidFill>
              </a:rPr>
              <a:t>Ruheraum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4749540" y="4648912"/>
            <a:ext cx="233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C000"/>
                </a:solidFill>
              </a:rPr>
              <a:t>Kreativraum</a:t>
            </a:r>
          </a:p>
        </p:txBody>
      </p:sp>
      <p:sp>
        <p:nvSpPr>
          <p:cNvPr id="37" name="Titel 1"/>
          <p:cNvSpPr>
            <a:spLocks noGrp="1"/>
          </p:cNvSpPr>
          <p:nvPr>
            <p:ph type="title"/>
          </p:nvPr>
        </p:nvSpPr>
        <p:spPr>
          <a:xfrm>
            <a:off x="576779" y="1723568"/>
            <a:ext cx="8152920" cy="684241"/>
          </a:xfrm>
        </p:spPr>
        <p:txBody>
          <a:bodyPr/>
          <a:lstStyle/>
          <a:p>
            <a:r>
              <a:rPr lang="de-DE" dirty="0"/>
              <a:t>Themenräume</a:t>
            </a:r>
          </a:p>
        </p:txBody>
      </p:sp>
    </p:spTree>
    <p:extLst>
      <p:ext uri="{BB962C8B-B14F-4D97-AF65-F5344CB8AC3E}">
        <p14:creationId xmlns:p14="http://schemas.microsoft.com/office/powerpoint/2010/main" val="289968311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sp>
        <p:nvSpPr>
          <p:cNvPr id="31" name="Titel 1"/>
          <p:cNvSpPr>
            <a:spLocks noGrp="1"/>
          </p:cNvSpPr>
          <p:nvPr>
            <p:ph type="title"/>
          </p:nvPr>
        </p:nvSpPr>
        <p:spPr>
          <a:xfrm>
            <a:off x="576779" y="1723568"/>
            <a:ext cx="8152920" cy="684241"/>
          </a:xfrm>
        </p:spPr>
        <p:txBody>
          <a:bodyPr/>
          <a:lstStyle/>
          <a:p>
            <a:r>
              <a:rPr lang="de-DE" dirty="0"/>
              <a:t>Themenräume</a:t>
            </a: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5129" y="2407809"/>
            <a:ext cx="4104018" cy="2304502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779" y="3558237"/>
            <a:ext cx="3546915" cy="2632106"/>
          </a:xfrm>
          <a:prstGeom prst="rect">
            <a:avLst/>
          </a:prstGeom>
        </p:spPr>
      </p:pic>
      <p:sp>
        <p:nvSpPr>
          <p:cNvPr id="36" name="Textfeld 35"/>
          <p:cNvSpPr txBox="1"/>
          <p:nvPr/>
        </p:nvSpPr>
        <p:spPr>
          <a:xfrm>
            <a:off x="516585" y="3125049"/>
            <a:ext cx="2871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C00000"/>
                </a:solidFill>
              </a:rPr>
              <a:t>Spiel- &amp; Bauraum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4712687" y="4874290"/>
            <a:ext cx="278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B050"/>
                </a:solidFill>
              </a:rPr>
              <a:t>Küche</a:t>
            </a:r>
          </a:p>
        </p:txBody>
      </p:sp>
    </p:spTree>
    <p:extLst>
      <p:ext uri="{BB962C8B-B14F-4D97-AF65-F5344CB8AC3E}">
        <p14:creationId xmlns:p14="http://schemas.microsoft.com/office/powerpoint/2010/main" val="192381727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227" y="1765661"/>
            <a:ext cx="8152920" cy="684241"/>
          </a:xfrm>
        </p:spPr>
        <p:txBody>
          <a:bodyPr/>
          <a:lstStyle/>
          <a:p>
            <a:r>
              <a:rPr lang="de-DE" dirty="0"/>
              <a:t>Kurse</a:t>
            </a:r>
          </a:p>
        </p:txBody>
      </p:sp>
      <p:graphicFrame>
        <p:nvGraphicFramePr>
          <p:cNvPr id="32" name="Diagramm 31"/>
          <p:cNvGraphicFramePr/>
          <p:nvPr>
            <p:extLst>
              <p:ext uri="{D42A27DB-BD31-4B8C-83A1-F6EECF244321}">
                <p14:modId xmlns:p14="http://schemas.microsoft.com/office/powerpoint/2010/main" val="2965196724"/>
              </p:ext>
            </p:extLst>
          </p:nvPr>
        </p:nvGraphicFramePr>
        <p:xfrm>
          <a:off x="602721" y="2252288"/>
          <a:ext cx="7584747" cy="3630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9741977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77" y="1577518"/>
            <a:ext cx="2910411" cy="218280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347824" y="3665028"/>
            <a:ext cx="2915492" cy="218661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770" y="2871481"/>
            <a:ext cx="3511155" cy="274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8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175" y="1561628"/>
            <a:ext cx="3171786" cy="227605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1821" y="2307362"/>
            <a:ext cx="2692876" cy="3590501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7987" y="1638818"/>
            <a:ext cx="1607915" cy="281672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834" y="3871065"/>
            <a:ext cx="2337508" cy="2259683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5336" y="3242600"/>
            <a:ext cx="3401723" cy="255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709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34" name="Rechteck 33"/>
          <p:cNvSpPr/>
          <p:nvPr/>
        </p:nvSpPr>
        <p:spPr>
          <a:xfrm>
            <a:off x="636227" y="6224232"/>
            <a:ext cx="969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Struktur</a:t>
            </a:r>
          </a:p>
        </p:txBody>
      </p: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10776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227" y="1765661"/>
            <a:ext cx="8152920" cy="684241"/>
          </a:xfrm>
        </p:spPr>
        <p:txBody>
          <a:bodyPr/>
          <a:lstStyle/>
          <a:p>
            <a:r>
              <a:rPr lang="de-DE" dirty="0"/>
              <a:t>Ganztagsanmeldung</a:t>
            </a:r>
          </a:p>
        </p:txBody>
      </p:sp>
      <p:sp>
        <p:nvSpPr>
          <p:cNvPr id="3" name="Rechteck 2"/>
          <p:cNvSpPr/>
          <p:nvPr/>
        </p:nvSpPr>
        <p:spPr>
          <a:xfrm>
            <a:off x="537621" y="2665793"/>
            <a:ext cx="7267294" cy="2936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19680">
              <a:lnSpc>
                <a:spcPct val="100000"/>
              </a:lnSpc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z="1600" spc="-1" dirty="0">
                <a:solidFill>
                  <a:srgbClr val="000000"/>
                </a:solidFill>
              </a:rPr>
              <a:t>Anmeldung bis 21.April.2023</a:t>
            </a:r>
          </a:p>
          <a:p>
            <a:pPr marL="320040" indent="-319680">
              <a:lnSpc>
                <a:spcPct val="100000"/>
              </a:lnSpc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z="1600" spc="-1" dirty="0">
                <a:solidFill>
                  <a:srgbClr val="000000"/>
                </a:solidFill>
              </a:rPr>
              <a:t>Online Anmeldung (Für den GT an Hamburger Schulen anmelden)</a:t>
            </a:r>
          </a:p>
          <a:p>
            <a:pPr marL="320040" indent="-319680">
              <a:lnSpc>
                <a:spcPct val="100000"/>
              </a:lnSpc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z="1600" spc="-1" dirty="0">
                <a:solidFill>
                  <a:srgbClr val="000000"/>
                </a:solidFill>
              </a:rPr>
              <a:t>Welches Formular brauche ich?</a:t>
            </a:r>
          </a:p>
          <a:p>
            <a:pPr marL="651870" lvl="1" indent="-319680">
              <a:lnSpc>
                <a:spcPct val="100000"/>
              </a:lnSpc>
              <a:spcBef>
                <a:spcPts val="700"/>
              </a:spcBef>
              <a:buClr>
                <a:srgbClr val="94B6D2"/>
              </a:buClr>
              <a:buSzPct val="60000"/>
              <a:buFont typeface="Courier New" panose="02070309020205020404" pitchFamily="49" charset="0"/>
              <a:buChar char="o"/>
            </a:pPr>
            <a:r>
              <a:rPr lang="de-DE" sz="1600" spc="-1" dirty="0">
                <a:solidFill>
                  <a:srgbClr val="000000"/>
                </a:solidFill>
              </a:rPr>
              <a:t>Hauptformular GT 1b</a:t>
            </a:r>
          </a:p>
          <a:p>
            <a:pPr marL="651870" lvl="1" indent="-319680">
              <a:lnSpc>
                <a:spcPct val="100000"/>
              </a:lnSpc>
              <a:spcBef>
                <a:spcPts val="700"/>
              </a:spcBef>
              <a:buClr>
                <a:srgbClr val="94B6D2"/>
              </a:buClr>
              <a:buSzPct val="60000"/>
              <a:buFont typeface="Courier New" panose="02070309020205020404" pitchFamily="49" charset="0"/>
              <a:buChar char="o"/>
            </a:pPr>
            <a:r>
              <a:rPr lang="de-DE" sz="1600" spc="-1" dirty="0">
                <a:solidFill>
                  <a:srgbClr val="000000"/>
                </a:solidFill>
              </a:rPr>
              <a:t>evtl. Berechnung Einkommen GT4a + 3 Kopien Gehaltsnachweise oder Lohnsteuerjahresausgleich oder Leistungsnachweis, Kita-Gutschein</a:t>
            </a:r>
          </a:p>
          <a:p>
            <a:pPr marL="651870" lvl="1" indent="-319680">
              <a:lnSpc>
                <a:spcPct val="100000"/>
              </a:lnSpc>
              <a:spcBef>
                <a:spcPts val="700"/>
              </a:spcBef>
              <a:buClr>
                <a:srgbClr val="94B6D2"/>
              </a:buClr>
              <a:buSzPct val="60000"/>
              <a:buFont typeface="Courier New" panose="02070309020205020404" pitchFamily="49" charset="0"/>
              <a:buChar char="o"/>
            </a:pPr>
            <a:r>
              <a:rPr lang="de-DE" sz="1600" spc="-1" dirty="0">
                <a:solidFill>
                  <a:srgbClr val="000000"/>
                </a:solidFill>
              </a:rPr>
              <a:t>evtl. TSG Umschlag (Früh- und Spätbetreuung, Ferien)</a:t>
            </a:r>
          </a:p>
          <a:p>
            <a:pPr marL="332190" lvl="1">
              <a:lnSpc>
                <a:spcPct val="100000"/>
              </a:lnSpc>
              <a:spcBef>
                <a:spcPts val="700"/>
              </a:spcBef>
              <a:buClr>
                <a:srgbClr val="94B6D2"/>
              </a:buClr>
              <a:buSzPct val="60000"/>
            </a:pPr>
            <a:endParaRPr lang="de-DE" sz="1600" spc="-1" dirty="0">
              <a:solidFill>
                <a:srgbClr val="000000"/>
              </a:solidFill>
            </a:endParaRPr>
          </a:p>
          <a:p>
            <a:pPr indent="-319680"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z="1600" b="1" spc="-1" dirty="0">
                <a:solidFill>
                  <a:srgbClr val="000000"/>
                </a:solidFill>
                <a:latin typeface="Tw Cen MT"/>
              </a:rPr>
              <a:t>	</a:t>
            </a:r>
            <a:endParaRPr lang="de-DE" sz="1600" spc="-1" dirty="0">
              <a:solidFill>
                <a:srgbClr val="000000"/>
              </a:solidFill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63256357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10776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187059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sp>
        <p:nvSpPr>
          <p:cNvPr id="7" name="Rechteck 6"/>
          <p:cNvSpPr/>
          <p:nvPr/>
        </p:nvSpPr>
        <p:spPr>
          <a:xfrm>
            <a:off x="636227" y="1721382"/>
            <a:ext cx="4572000" cy="14311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20040" indent="-319680">
              <a:lnSpc>
                <a:spcPct val="100000"/>
              </a:lnSpc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Individuell , je nach</a:t>
            </a:r>
          </a:p>
          <a:p>
            <a:pPr marL="651870" lvl="1" indent="-285750">
              <a:lnSpc>
                <a:spcPct val="10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Geschwisterkindern (jüngere)</a:t>
            </a:r>
          </a:p>
          <a:p>
            <a:pPr marL="651870" lvl="1" indent="-285750">
              <a:lnSpc>
                <a:spcPct val="10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Einkommen der Eltern</a:t>
            </a:r>
          </a:p>
          <a:p>
            <a:pPr marL="651870" lvl="1" indent="-285750">
              <a:lnSpc>
                <a:spcPct val="10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Umfang der Anmeldung</a:t>
            </a:r>
          </a:p>
        </p:txBody>
      </p:sp>
      <p:pic>
        <p:nvPicPr>
          <p:cNvPr id="33" name="Picture 2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36227" y="3160692"/>
            <a:ext cx="4496490" cy="2860546"/>
          </a:xfrm>
          <a:prstGeom prst="rect">
            <a:avLst/>
          </a:prstGeom>
          <a:ln>
            <a:noFill/>
          </a:ln>
        </p:spPr>
      </p:pic>
      <p:pic>
        <p:nvPicPr>
          <p:cNvPr id="35" name="Picture 2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 rot="1666686">
            <a:off x="5726054" y="1932828"/>
            <a:ext cx="1892175" cy="398253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971790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002991" y="6240530"/>
            <a:ext cx="1153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Ferien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227" y="1765661"/>
            <a:ext cx="8152920" cy="684241"/>
          </a:xfrm>
        </p:spPr>
        <p:txBody>
          <a:bodyPr/>
          <a:lstStyle/>
          <a:p>
            <a:r>
              <a:rPr lang="de-DE" dirty="0"/>
              <a:t>Caterer</a:t>
            </a:r>
          </a:p>
        </p:txBody>
      </p:sp>
      <p:sp>
        <p:nvSpPr>
          <p:cNvPr id="3" name="Rechteck 2"/>
          <p:cNvSpPr/>
          <p:nvPr/>
        </p:nvSpPr>
        <p:spPr>
          <a:xfrm>
            <a:off x="636227" y="2426930"/>
            <a:ext cx="7267294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260" indent="-342900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de-DE" b="1" spc="-1" dirty="0">
                <a:solidFill>
                  <a:srgbClr val="000000"/>
                </a:solidFill>
              </a:rPr>
              <a:t>Caterer</a:t>
            </a:r>
            <a:r>
              <a:rPr lang="de-DE" spc="-1" dirty="0">
                <a:solidFill>
                  <a:srgbClr val="000000"/>
                </a:solidFill>
              </a:rPr>
              <a:t>: Lokalgold</a:t>
            </a:r>
          </a:p>
          <a:p>
            <a:pPr marL="343260" indent="-342900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de-DE" b="1" spc="-1" dirty="0">
                <a:solidFill>
                  <a:srgbClr val="000000"/>
                </a:solidFill>
              </a:rPr>
              <a:t>Kosten:</a:t>
            </a:r>
            <a:r>
              <a:rPr lang="de-DE" spc="-1" dirty="0">
                <a:solidFill>
                  <a:srgbClr val="000000"/>
                </a:solidFill>
              </a:rPr>
              <a:t> pro Essen </a:t>
            </a:r>
            <a:r>
              <a:rPr lang="de-DE" spc="-1" dirty="0"/>
              <a:t>4,80 €</a:t>
            </a:r>
            <a:endParaRPr lang="de-DE" spc="-1" dirty="0">
              <a:solidFill>
                <a:srgbClr val="000000"/>
              </a:solidFill>
            </a:endParaRPr>
          </a:p>
          <a:p>
            <a:pPr marL="343260" indent="-342900">
              <a:lnSpc>
                <a:spcPct val="100000"/>
              </a:lnSpc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b="1" spc="-1" dirty="0">
                <a:solidFill>
                  <a:srgbClr val="000000"/>
                </a:solidFill>
              </a:rPr>
              <a:t>Abrechnungsfirma</a:t>
            </a:r>
            <a:r>
              <a:rPr lang="de-DE" spc="-1" dirty="0">
                <a:solidFill>
                  <a:srgbClr val="000000"/>
                </a:solidFill>
              </a:rPr>
              <a:t>: </a:t>
            </a:r>
            <a:r>
              <a:rPr lang="de-DE" spc="-1" dirty="0" err="1">
                <a:solidFill>
                  <a:srgbClr val="000000"/>
                </a:solidFill>
              </a:rPr>
              <a:t>MensaMax</a:t>
            </a:r>
            <a:r>
              <a:rPr lang="de-DE" spc="-1" dirty="0">
                <a:solidFill>
                  <a:srgbClr val="FF0000"/>
                </a:solidFill>
              </a:rPr>
              <a:t> </a:t>
            </a:r>
          </a:p>
          <a:p>
            <a:pPr marL="709020" lvl="1" indent="-342900">
              <a:lnSpc>
                <a:spcPct val="100000"/>
              </a:lnSpc>
              <a:spcBef>
                <a:spcPts val="550"/>
              </a:spcBef>
              <a:buSzPct val="70000"/>
              <a:buFont typeface="Courier New" panose="02070309020205020404" pitchFamily="49" charset="0"/>
              <a:buChar char="o"/>
            </a:pPr>
            <a:r>
              <a:rPr lang="de-DE" spc="-1" dirty="0"/>
              <a:t>Krankheitsfall: Abbestellen bis 9:00 Uhr über die App, telefonisch oder per Mail </a:t>
            </a:r>
            <a:endParaRPr lang="de-DE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3536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092882" y="6240530"/>
            <a:ext cx="1153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Ferien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227" y="1765661"/>
            <a:ext cx="8152920" cy="684241"/>
          </a:xfrm>
        </p:spPr>
        <p:txBody>
          <a:bodyPr/>
          <a:lstStyle/>
          <a:p>
            <a:r>
              <a:rPr lang="de-DE" dirty="0"/>
              <a:t>Ferienbetreuung</a:t>
            </a:r>
          </a:p>
        </p:txBody>
      </p:sp>
      <p:sp>
        <p:nvSpPr>
          <p:cNvPr id="31" name="Rechteck 30"/>
          <p:cNvSpPr/>
          <p:nvPr/>
        </p:nvSpPr>
        <p:spPr>
          <a:xfrm>
            <a:off x="636227" y="2449902"/>
            <a:ext cx="726729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260" indent="-342900">
              <a:lnSpc>
                <a:spcPct val="100000"/>
              </a:lnSpc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Ferienabfrage</a:t>
            </a:r>
          </a:p>
          <a:p>
            <a:pPr marL="343260" indent="-342900">
              <a:lnSpc>
                <a:spcPct val="100000"/>
              </a:lnSpc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Jede Ferienwoche steht unter einem Motto</a:t>
            </a:r>
          </a:p>
          <a:p>
            <a:pPr marL="343260" indent="-342900">
              <a:lnSpc>
                <a:spcPct val="100000"/>
              </a:lnSpc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Zwei Angebote pro Tag (Vormittag und Nachmittag)</a:t>
            </a:r>
          </a:p>
          <a:p>
            <a:pPr marL="343260" indent="-342900">
              <a:lnSpc>
                <a:spcPct val="100000"/>
              </a:lnSpc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Abholzeiten: </a:t>
            </a:r>
          </a:p>
          <a:p>
            <a:pPr marL="800460" lvl="1" indent="-342900"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13:00 Uhr (neu)</a:t>
            </a:r>
          </a:p>
          <a:p>
            <a:pPr marL="800460" lvl="1" indent="-342900"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15:00 Uhr</a:t>
            </a:r>
          </a:p>
          <a:p>
            <a:pPr marL="800460" lvl="1" indent="-342900">
              <a:spcBef>
                <a:spcPts val="7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de-DE" spc="-1" dirty="0">
                <a:solidFill>
                  <a:srgbClr val="000000"/>
                </a:solidFill>
              </a:rPr>
              <a:t>16:00 Uhr</a:t>
            </a:r>
          </a:p>
        </p:txBody>
      </p:sp>
    </p:spTree>
    <p:extLst>
      <p:ext uri="{BB962C8B-B14F-4D97-AF65-F5344CB8AC3E}">
        <p14:creationId xmlns:p14="http://schemas.microsoft.com/office/powerpoint/2010/main" val="37419621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272380" y="6216083"/>
            <a:ext cx="1513288" cy="377481"/>
            <a:chOff x="3160552" y="0"/>
            <a:chExt cx="1755062" cy="417011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grpSp>
        <p:nvGrpSpPr>
          <p:cNvPr id="101" name="Gruppieren 100"/>
          <p:cNvGrpSpPr/>
          <p:nvPr/>
        </p:nvGrpSpPr>
        <p:grpSpPr>
          <a:xfrm>
            <a:off x="1666984" y="6224232"/>
            <a:ext cx="1513288" cy="377481"/>
            <a:chOff x="3160552" y="0"/>
            <a:chExt cx="1755062" cy="417011"/>
          </a:xfrm>
        </p:grpSpPr>
        <p:sp>
          <p:nvSpPr>
            <p:cNvPr id="102" name="Eingekerbter Richtungspfeil 101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4" name="Rechteck 103"/>
          <p:cNvSpPr/>
          <p:nvPr/>
        </p:nvSpPr>
        <p:spPr>
          <a:xfrm>
            <a:off x="2030831" y="6232381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Ablauf</a:t>
            </a:r>
          </a:p>
        </p:txBody>
      </p:sp>
      <p:grpSp>
        <p:nvGrpSpPr>
          <p:cNvPr id="105" name="Gruppieren 104"/>
          <p:cNvGrpSpPr/>
          <p:nvPr/>
        </p:nvGrpSpPr>
        <p:grpSpPr>
          <a:xfrm>
            <a:off x="3061588" y="6232381"/>
            <a:ext cx="1513288" cy="377481"/>
            <a:chOff x="3160552" y="0"/>
            <a:chExt cx="1755062" cy="417011"/>
          </a:xfrm>
        </p:grpSpPr>
        <p:sp>
          <p:nvSpPr>
            <p:cNvPr id="106" name="Eingekerbter Richtungspfeil 105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08" name="Rechteck 107"/>
          <p:cNvSpPr/>
          <p:nvPr/>
        </p:nvSpPr>
        <p:spPr>
          <a:xfrm>
            <a:off x="3425435" y="6240530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Kurse</a:t>
            </a:r>
          </a:p>
        </p:txBody>
      </p:sp>
      <p:grpSp>
        <p:nvGrpSpPr>
          <p:cNvPr id="109" name="Gruppieren 108"/>
          <p:cNvGrpSpPr/>
          <p:nvPr/>
        </p:nvGrpSpPr>
        <p:grpSpPr>
          <a:xfrm>
            <a:off x="4442399" y="6232381"/>
            <a:ext cx="1513288" cy="377481"/>
            <a:chOff x="3160552" y="0"/>
            <a:chExt cx="1755062" cy="417011"/>
          </a:xfrm>
        </p:grpSpPr>
        <p:sp>
          <p:nvSpPr>
            <p:cNvPr id="110" name="Eingekerbter Richtungspfeil 109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2" name="Rechteck 111"/>
          <p:cNvSpPr/>
          <p:nvPr/>
        </p:nvSpPr>
        <p:spPr>
          <a:xfrm>
            <a:off x="4806242" y="6290770"/>
            <a:ext cx="969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Anmeldung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5823212" y="6232381"/>
            <a:ext cx="1513288" cy="377481"/>
            <a:chOff x="3160552" y="0"/>
            <a:chExt cx="1755062" cy="417011"/>
          </a:xfrm>
        </p:grpSpPr>
        <p:sp>
          <p:nvSpPr>
            <p:cNvPr id="114" name="Eingekerbter Richtungspfeil 113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16" name="Rechteck 115"/>
          <p:cNvSpPr/>
          <p:nvPr/>
        </p:nvSpPr>
        <p:spPr>
          <a:xfrm>
            <a:off x="6092882" y="6240530"/>
            <a:ext cx="1153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Caterer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7204027" y="6240530"/>
            <a:ext cx="1513288" cy="377481"/>
            <a:chOff x="3160552" y="0"/>
            <a:chExt cx="1755062" cy="417011"/>
          </a:xfrm>
        </p:grpSpPr>
        <p:sp>
          <p:nvSpPr>
            <p:cNvPr id="118" name="Eingekerbter Richtungspfeil 117"/>
            <p:cNvSpPr/>
            <p:nvPr/>
          </p:nvSpPr>
          <p:spPr>
            <a:xfrm>
              <a:off x="3160552" y="0"/>
              <a:ext cx="1755062" cy="41701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Eingekerbter Richtungspfeil 4"/>
            <p:cNvSpPr/>
            <p:nvPr/>
          </p:nvSpPr>
          <p:spPr>
            <a:xfrm>
              <a:off x="3369058" y="0"/>
              <a:ext cx="1338051" cy="417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4013" tIns="34671" rIns="34671" bIns="3467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600" kern="1200"/>
            </a:p>
          </p:txBody>
        </p:sp>
      </p:grpSp>
      <p:sp>
        <p:nvSpPr>
          <p:cNvPr id="120" name="Rechteck 119"/>
          <p:cNvSpPr/>
          <p:nvPr/>
        </p:nvSpPr>
        <p:spPr>
          <a:xfrm>
            <a:off x="7567874" y="6248679"/>
            <a:ext cx="9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Ferien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2265" y="3104985"/>
            <a:ext cx="4025660" cy="301924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353" y="1734276"/>
            <a:ext cx="3128513" cy="234638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652" y="1734276"/>
            <a:ext cx="2105717" cy="374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0260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03521" y="158595"/>
            <a:ext cx="885900" cy="883137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844" y="12797"/>
            <a:ext cx="1614235" cy="11875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2380" y="0"/>
            <a:ext cx="587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705C50"/>
                </a:solidFill>
              </a:rPr>
              <a:t>Elternabend Ganztag</a:t>
            </a:r>
          </a:p>
          <a:p>
            <a:r>
              <a:rPr lang="de-DE" sz="3600" dirty="0">
                <a:solidFill>
                  <a:srgbClr val="705C50"/>
                </a:solidFill>
              </a:rPr>
              <a:t>Adolph-Diesterweg Schule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227" y="1765661"/>
            <a:ext cx="8152920" cy="684241"/>
          </a:xfrm>
        </p:spPr>
        <p:txBody>
          <a:bodyPr/>
          <a:lstStyle/>
          <a:p>
            <a:r>
              <a:rPr lang="de-DE" sz="3200" dirty="0"/>
              <a:t>Zeit für Fragen</a:t>
            </a:r>
          </a:p>
        </p:txBody>
      </p:sp>
      <p:sp>
        <p:nvSpPr>
          <p:cNvPr id="3" name="Rechteck 2"/>
          <p:cNvSpPr/>
          <p:nvPr/>
        </p:nvSpPr>
        <p:spPr>
          <a:xfrm>
            <a:off x="636227" y="2449902"/>
            <a:ext cx="7267294" cy="2395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lvl="1" indent="-319680">
              <a:lnSpc>
                <a:spcPct val="100000"/>
              </a:lnSpc>
              <a:spcBef>
                <a:spcPts val="700"/>
              </a:spcBef>
              <a:buClr>
                <a:srgbClr val="DD8047"/>
              </a:buClr>
              <a:buSzPct val="60000"/>
              <a:buFont typeface="Courier New" panose="02070309020205020404" pitchFamily="49" charset="0"/>
              <a:buChar char="o"/>
            </a:pPr>
            <a:r>
              <a:rPr lang="de-DE" sz="1600" b="1" spc="-1" dirty="0">
                <a:solidFill>
                  <a:srgbClr val="000000"/>
                </a:solidFill>
              </a:rPr>
              <a:t>Schulbüro</a:t>
            </a:r>
            <a:r>
              <a:rPr lang="de-DE" sz="1600" spc="-1" dirty="0">
                <a:solidFill>
                  <a:srgbClr val="000000"/>
                </a:solidFill>
              </a:rPr>
              <a:t>: (telefonische Sprechzeit montags, mittwochs und donnerstags von 8.00 bis 12.00 Uhr)</a:t>
            </a:r>
          </a:p>
          <a:p>
            <a:pPr marL="651870" lvl="1" indent="-285750">
              <a:lnSpc>
                <a:spcPct val="10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Courier New" panose="02070309020205020404" pitchFamily="49" charset="0"/>
              <a:buChar char="o"/>
            </a:pPr>
            <a:r>
              <a:rPr lang="de-DE" sz="1600" spc="-1" dirty="0">
                <a:solidFill>
                  <a:srgbClr val="000000"/>
                </a:solidFill>
              </a:rPr>
              <a:t>M. </a:t>
            </a:r>
            <a:r>
              <a:rPr lang="de-DE" sz="1600" spc="-1" dirty="0" err="1">
                <a:solidFill>
                  <a:srgbClr val="000000"/>
                </a:solidFill>
              </a:rPr>
              <a:t>Kubick</a:t>
            </a:r>
            <a:r>
              <a:rPr lang="de-DE" sz="1600" spc="-1" dirty="0">
                <a:solidFill>
                  <a:srgbClr val="000000"/>
                </a:solidFill>
              </a:rPr>
              <a:t> 		Tel.: 040-428 93330</a:t>
            </a:r>
          </a:p>
          <a:p>
            <a:pPr marL="320040" indent="-319680">
              <a:lnSpc>
                <a:spcPct val="100000"/>
              </a:lnSpc>
              <a:spcBef>
                <a:spcPts val="700"/>
              </a:spcBef>
              <a:buClr>
                <a:srgbClr val="DD8047"/>
              </a:buClr>
              <a:buSzPct val="60000"/>
              <a:buFont typeface="Courier New" panose="02070309020205020404" pitchFamily="49" charset="0"/>
              <a:buChar char="o"/>
            </a:pPr>
            <a:r>
              <a:rPr lang="de-DE" sz="1600" b="1" spc="-1" dirty="0">
                <a:solidFill>
                  <a:srgbClr val="000000"/>
                </a:solidFill>
              </a:rPr>
              <a:t>Ganztagsbüro</a:t>
            </a:r>
            <a:r>
              <a:rPr lang="de-DE" sz="1600" spc="-1" dirty="0">
                <a:solidFill>
                  <a:srgbClr val="000000"/>
                </a:solidFill>
              </a:rPr>
              <a:t>:</a:t>
            </a:r>
          </a:p>
          <a:p>
            <a:pPr marL="651870" lvl="1" indent="-285750">
              <a:lnSpc>
                <a:spcPct val="10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Courier New" panose="02070309020205020404" pitchFamily="49" charset="0"/>
              <a:buChar char="o"/>
            </a:pPr>
            <a:r>
              <a:rPr lang="de-DE" sz="1600" spc="-1" dirty="0">
                <a:solidFill>
                  <a:srgbClr val="000000"/>
                </a:solidFill>
              </a:rPr>
              <a:t>Marcel Jankowski und Jessica Ihlefeldt-Krempe</a:t>
            </a:r>
            <a:br>
              <a:rPr lang="de-DE" sz="1600" spc="-1" dirty="0">
                <a:solidFill>
                  <a:srgbClr val="000000"/>
                </a:solidFill>
              </a:rPr>
            </a:br>
            <a:r>
              <a:rPr lang="de-DE" sz="1600" spc="-1" dirty="0">
                <a:solidFill>
                  <a:srgbClr val="000000"/>
                </a:solidFill>
              </a:rPr>
              <a:t>adolph-diesterweg-schule@bsb.hamburg.de</a:t>
            </a:r>
          </a:p>
          <a:p>
            <a:pPr marL="320040" indent="-319680">
              <a:lnSpc>
                <a:spcPct val="100000"/>
              </a:lnSpc>
              <a:spcBef>
                <a:spcPts val="700"/>
              </a:spcBef>
              <a:buClr>
                <a:srgbClr val="DD8047"/>
              </a:buClr>
              <a:buSzPct val="60000"/>
              <a:buFont typeface="Courier New" panose="02070309020205020404" pitchFamily="49" charset="0"/>
              <a:buChar char="o"/>
            </a:pPr>
            <a:r>
              <a:rPr lang="de-DE" sz="1600" spc="-1" dirty="0">
                <a:solidFill>
                  <a:srgbClr val="000000"/>
                </a:solidFill>
              </a:rPr>
              <a:t>www.hamburg.de/ganztagsschule/4974502/erklaerfilm</a:t>
            </a:r>
          </a:p>
          <a:p>
            <a:r>
              <a:rPr lang="de-DE" sz="1600" b="1" spc="-1" dirty="0">
                <a:solidFill>
                  <a:srgbClr val="000000"/>
                </a:solidFill>
              </a:rPr>
              <a:t>	www.hamburg.de/ganztagsschule </a:t>
            </a:r>
            <a:endParaRPr lang="de-DE" sz="1600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04447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413</Words>
  <Application>Microsoft Macintosh PowerPoint</Application>
  <PresentationFormat>Bildschirmpräsentation (4:3)</PresentationFormat>
  <Paragraphs>193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Arial</vt:lpstr>
      <vt:lpstr>Calibri</vt:lpstr>
      <vt:lpstr>Courier New</vt:lpstr>
      <vt:lpstr>Times New Roman</vt:lpstr>
      <vt:lpstr>Tw Cen MT</vt:lpstr>
      <vt:lpstr>Wingdings</vt:lpstr>
      <vt:lpstr>Wingdings 2</vt:lpstr>
      <vt:lpstr>Office Theme</vt:lpstr>
      <vt:lpstr>PowerPoint-Präsentation</vt:lpstr>
      <vt:lpstr>Tagesordnung</vt:lpstr>
      <vt:lpstr>Tagesablauf</vt:lpstr>
      <vt:lpstr>Abholzeiten</vt:lpstr>
      <vt:lpstr>Themenräume</vt:lpstr>
      <vt:lpstr>Themenräume</vt:lpstr>
      <vt:lpstr>Kurse</vt:lpstr>
      <vt:lpstr>PowerPoint-Präsentation</vt:lpstr>
      <vt:lpstr>PowerPoint-Präsentation</vt:lpstr>
      <vt:lpstr>Ganztagsanmeldung</vt:lpstr>
      <vt:lpstr>PowerPoint-Präsentation</vt:lpstr>
      <vt:lpstr>Caterer</vt:lpstr>
      <vt:lpstr>Ferienbetreuung</vt:lpstr>
      <vt:lpstr>PowerPoint-Präsentation</vt:lpstr>
      <vt:lpstr>Zeit für Fragen</vt:lpstr>
    </vt:vector>
  </TitlesOfParts>
  <Company>Adolph-Diesterweg-Schule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Informationsabend Ganztag</dc:title>
  <dc:subject/>
  <dc:creator>Wiebke Möritz</dc:creator>
  <dc:description/>
  <cp:lastModifiedBy>Andrea Mith</cp:lastModifiedBy>
  <cp:revision>123</cp:revision>
  <cp:lastPrinted>2019-04-24T09:08:02Z</cp:lastPrinted>
  <dcterms:created xsi:type="dcterms:W3CDTF">2016-03-29T12:10:10Z</dcterms:created>
  <dcterms:modified xsi:type="dcterms:W3CDTF">2023-06-11T17:42:20Z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Adolph-Diesterweg-Schule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Bildschirmpräsentation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8</vt:i4>
  </property>
</Properties>
</file>